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0" r:id="rId5"/>
  </p:sldMasterIdLst>
  <p:notesMasterIdLst>
    <p:notesMasterId r:id="rId13"/>
  </p:notesMasterIdLst>
  <p:handoutMasterIdLst>
    <p:handoutMasterId r:id="rId14"/>
  </p:handoutMasterIdLst>
  <p:sldIdLst>
    <p:sldId id="320" r:id="rId6"/>
    <p:sldId id="321" r:id="rId7"/>
    <p:sldId id="300" r:id="rId8"/>
    <p:sldId id="306" r:id="rId9"/>
    <p:sldId id="307" r:id="rId10"/>
    <p:sldId id="308" r:id="rId11"/>
    <p:sldId id="322" r:id="rId1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25D27240-BDFC-4D30-B66B-F345583A1AF9}">
          <p14:sldIdLst>
            <p14:sldId id="320"/>
          </p14:sldIdLst>
        </p14:section>
        <p14:section name="Examples" id="{FB2EEED1-8918-421F-9B13-DE244D3CDABC}">
          <p14:sldIdLst>
            <p14:sldId id="321"/>
            <p14:sldId id="300"/>
            <p14:sldId id="306"/>
          </p14:sldIdLst>
        </p14:section>
        <p14:section name="District Templates" id="{4C839DE4-9DC9-4D31-A75E-C9FC3CA09948}">
          <p14:sldIdLst>
            <p14:sldId id="307"/>
            <p14:sldId id="308"/>
          </p14:sldIdLst>
        </p14:section>
        <p14:section name="School Templates" id="{E0E75004-765C-43C8-89D7-37AD7F3069E5}">
          <p14:sldIdLst>
            <p14:sldId id="32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1E980C-F779-BDB7-B76A-E75C1B737827}" name="Rebekah Lassen" initials="RL" userId="S::rlassen@cfchildren.org::04dd1468-c6ee-4415-a5ca-31130bf67853" providerId="AD"/>
  <p188:author id="{3FF1E523-C2B2-22C6-1A18-579FF55550B7}" name="Joany Higgins" initials="JH" userId="S::jhiggins@cfchildren.org::db70a334-012b-40c3-948e-bedb4cbe4965" providerId="AD"/>
  <p188:author id="{FEFB1626-6641-6E26-733F-66D0BDBED990}" name="Karen Thierry" initials="KT" userId="S::kthierry@cfchildren.org::a03240ae-0aa2-449c-aa02-1e52df0323a4" providerId="AD"/>
  <p188:author id="{15D337CC-F0DA-0F8B-1FB1-6E464277693C}" name="Sara Hasson" initials="SH" userId="S::shasson@cfchildren.org::b360e608-a148-4b87-80ae-e55ce07d68a9" providerId="AD"/>
  <p188:author id="{BC15EFD0-574B-DB43-78B6-6431F5A7D1D1}" name="Briana Sukert" initials="BS" userId="S::briana.sukert@cfchildren.org::1ca3964a-8db5-4ee7-b0d6-d479a3b6d62c" providerId="AD"/>
  <p188:author id="{66FC98EB-0968-5C07-54C4-1C0B37E78237}" name="Marissa Langdon" initials="ML" userId="S::marissa.langdon@cfchildren.org::8279e0dd-1512-43c5-bacf-593d61f590e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rystal Porada" initials="KP" lastIdx="8" clrIdx="0">
    <p:extLst>
      <p:ext uri="{19B8F6BF-5375-455C-9EA6-DF929625EA0E}">
        <p15:presenceInfo xmlns:p15="http://schemas.microsoft.com/office/powerpoint/2012/main" userId="S::kporada@cfchildren.org::ce5d0153-f7bb-48fd-8b46-7483a17e6c8b" providerId="AD"/>
      </p:ext>
    </p:extLst>
  </p:cmAuthor>
  <p:cmAuthor id="2" name="Kari Vandraiss" initials="KV" lastIdx="3" clrIdx="1">
    <p:extLst>
      <p:ext uri="{19B8F6BF-5375-455C-9EA6-DF929625EA0E}">
        <p15:presenceInfo xmlns:p15="http://schemas.microsoft.com/office/powerpoint/2012/main" userId="S::kvandraiss@cfchildren.org::f53e2667-2989-433b-b7af-c9a50e8e7f47" providerId="AD"/>
      </p:ext>
    </p:extLst>
  </p:cmAuthor>
  <p:cmAuthor id="3" name="Jennifer Sanderlin" initials="JS" lastIdx="39" clrIdx="2">
    <p:extLst>
      <p:ext uri="{19B8F6BF-5375-455C-9EA6-DF929625EA0E}">
        <p15:presenceInfo xmlns:p15="http://schemas.microsoft.com/office/powerpoint/2012/main" userId="S::jsanderlin@cfchildren.org::9ea8b388-d695-4fab-b0f9-96e33a442c86" providerId="AD"/>
      </p:ext>
    </p:extLst>
  </p:cmAuthor>
  <p:cmAuthor id="4" name="McCall Stanier" initials="MS" lastIdx="11" clrIdx="3">
    <p:extLst>
      <p:ext uri="{19B8F6BF-5375-455C-9EA6-DF929625EA0E}">
        <p15:presenceInfo xmlns:p15="http://schemas.microsoft.com/office/powerpoint/2012/main" userId="S::mstanier@cfchildren.org::833ce681-9ec4-4b0f-bb45-3494b6dd64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51A63"/>
    <a:srgbClr val="FFFFE3"/>
    <a:srgbClr val="FFFFF6"/>
    <a:srgbClr val="FFFFD6"/>
    <a:srgbClr val="FFFFD1"/>
    <a:srgbClr val="FFFFFF"/>
    <a:srgbClr val="E5F9ED"/>
    <a:srgbClr val="8CACFF"/>
    <a:srgbClr val="E1523D"/>
    <a:srgbClr val="ACA3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3"/>
    <p:restoredTop sz="94726"/>
  </p:normalViewPr>
  <p:slideViewPr>
    <p:cSldViewPr snapToGrid="0">
      <p:cViewPr varScale="1">
        <p:scale>
          <a:sx n="160" d="100"/>
          <a:sy n="160" d="100"/>
        </p:scale>
        <p:origin x="5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ssa Langdon" userId="8279e0dd-1512-43c5-bacf-593d61f590e0" providerId="ADAL" clId="{575B786A-D94D-524D-90C5-CA394E504040}"/>
    <pc:docChg chg="undo custSel addSld delSld modSld sldOrd modMainMaster addSection delSection modSection">
      <pc:chgData name="Marissa Langdon" userId="8279e0dd-1512-43c5-bacf-593d61f590e0" providerId="ADAL" clId="{575B786A-D94D-524D-90C5-CA394E504040}" dt="2026-09-28T20:07:04.680" v="564" actId="12"/>
      <pc:docMkLst>
        <pc:docMk/>
      </pc:docMkLst>
      <pc:sldChg chg="addSp delSp modSp new mod">
        <pc:chgData name="Marissa Langdon" userId="8279e0dd-1512-43c5-bacf-593d61f590e0" providerId="ADAL" clId="{575B786A-D94D-524D-90C5-CA394E504040}" dt="2026-09-23T21:24:54.186" v="251" actId="948"/>
        <pc:sldMkLst>
          <pc:docMk/>
          <pc:sldMk cId="1613058538" sldId="300"/>
        </pc:sldMkLst>
        <pc:spChg chg="add mod">
          <ac:chgData name="Marissa Langdon" userId="8279e0dd-1512-43c5-bacf-593d61f590e0" providerId="ADAL" clId="{575B786A-D94D-524D-90C5-CA394E504040}" dt="2026-09-23T21:22:52.437" v="188" actId="404"/>
          <ac:spMkLst>
            <pc:docMk/>
            <pc:sldMk cId="1613058538" sldId="300"/>
            <ac:spMk id="9" creationId="{70C5B591-A1CE-6447-73B4-939149C85CF0}"/>
          </ac:spMkLst>
        </pc:spChg>
        <pc:spChg chg="add mod">
          <ac:chgData name="Marissa Langdon" userId="8279e0dd-1512-43c5-bacf-593d61f590e0" providerId="ADAL" clId="{575B786A-D94D-524D-90C5-CA394E504040}" dt="2026-09-23T21:22:59.914" v="201" actId="1035"/>
          <ac:spMkLst>
            <pc:docMk/>
            <pc:sldMk cId="1613058538" sldId="300"/>
            <ac:spMk id="10" creationId="{58C5F042-B966-C7BD-5068-3B1E1EF7DD16}"/>
          </ac:spMkLst>
        </pc:spChg>
        <pc:spChg chg="add mod">
          <ac:chgData name="Marissa Langdon" userId="8279e0dd-1512-43c5-bacf-593d61f590e0" providerId="ADAL" clId="{575B786A-D94D-524D-90C5-CA394E504040}" dt="2026-09-23T21:22:46.007" v="185" actId="1076"/>
          <ac:spMkLst>
            <pc:docMk/>
            <pc:sldMk cId="1613058538" sldId="300"/>
            <ac:spMk id="11" creationId="{7A9C47EF-9724-7DD3-44BE-1651B0D64773}"/>
          </ac:spMkLst>
        </pc:spChg>
        <pc:spChg chg="add mod">
          <ac:chgData name="Marissa Langdon" userId="8279e0dd-1512-43c5-bacf-593d61f590e0" providerId="ADAL" clId="{575B786A-D94D-524D-90C5-CA394E504040}" dt="2026-09-23T21:22:46.007" v="185" actId="1076"/>
          <ac:spMkLst>
            <pc:docMk/>
            <pc:sldMk cId="1613058538" sldId="300"/>
            <ac:spMk id="12" creationId="{F88F19EF-5218-553F-3346-3A486BE11624}"/>
          </ac:spMkLst>
        </pc:spChg>
        <pc:spChg chg="add mod">
          <ac:chgData name="Marissa Langdon" userId="8279e0dd-1512-43c5-bacf-593d61f590e0" providerId="ADAL" clId="{575B786A-D94D-524D-90C5-CA394E504040}" dt="2026-09-23T21:24:29.346" v="241" actId="1038"/>
          <ac:spMkLst>
            <pc:docMk/>
            <pc:sldMk cId="1613058538" sldId="300"/>
            <ac:spMk id="13" creationId="{A8DFCA30-B96D-7ABB-C8B2-3741FB44FF50}"/>
          </ac:spMkLst>
        </pc:spChg>
        <pc:spChg chg="mod">
          <ac:chgData name="Marissa Langdon" userId="8279e0dd-1512-43c5-bacf-593d61f590e0" providerId="ADAL" clId="{575B786A-D94D-524D-90C5-CA394E504040}" dt="2026-09-23T21:23:47.954" v="222" actId="404"/>
          <ac:spMkLst>
            <pc:docMk/>
            <pc:sldMk cId="1613058538" sldId="300"/>
            <ac:spMk id="14" creationId="{DA9DE151-2EB5-52E7-2146-B5ADEE94079F}"/>
          </ac:spMkLst>
        </pc:spChg>
        <pc:spChg chg="mod">
          <ac:chgData name="Marissa Langdon" userId="8279e0dd-1512-43c5-bacf-593d61f590e0" providerId="ADAL" clId="{575B786A-D94D-524D-90C5-CA394E504040}" dt="2026-09-23T21:24:54.186" v="251" actId="948"/>
          <ac:spMkLst>
            <pc:docMk/>
            <pc:sldMk cId="1613058538" sldId="300"/>
            <ac:spMk id="17" creationId="{D8D1AEEF-6B0B-C164-9DC1-F009992FEF11}"/>
          </ac:spMkLst>
        </pc:spChg>
        <pc:spChg chg="add mod">
          <ac:chgData name="Marissa Langdon" userId="8279e0dd-1512-43c5-bacf-593d61f590e0" providerId="ADAL" clId="{575B786A-D94D-524D-90C5-CA394E504040}" dt="2026-09-23T21:23:47.954" v="222" actId="404"/>
          <ac:spMkLst>
            <pc:docMk/>
            <pc:sldMk cId="1613058538" sldId="300"/>
            <ac:spMk id="19" creationId="{14BDE9F8-EF80-178D-0BE0-3B1406316FAB}"/>
          </ac:spMkLst>
        </pc:spChg>
        <pc:spChg chg="add mod">
          <ac:chgData name="Marissa Langdon" userId="8279e0dd-1512-43c5-bacf-593d61f590e0" providerId="ADAL" clId="{575B786A-D94D-524D-90C5-CA394E504040}" dt="2026-09-23T21:24:29.346" v="241" actId="1038"/>
          <ac:spMkLst>
            <pc:docMk/>
            <pc:sldMk cId="1613058538" sldId="300"/>
            <ac:spMk id="21" creationId="{392794F3-CEED-9D8C-C1B9-74CBA648725D}"/>
          </ac:spMkLst>
        </pc:spChg>
        <pc:spChg chg="add mod">
          <ac:chgData name="Marissa Langdon" userId="8279e0dd-1512-43c5-bacf-593d61f590e0" providerId="ADAL" clId="{575B786A-D94D-524D-90C5-CA394E504040}" dt="2026-09-23T21:24:29.346" v="241" actId="1038"/>
          <ac:spMkLst>
            <pc:docMk/>
            <pc:sldMk cId="1613058538" sldId="300"/>
            <ac:spMk id="22" creationId="{947052CE-3C94-E77F-E34A-07B98C57800F}"/>
          </ac:spMkLst>
        </pc:spChg>
        <pc:spChg chg="add mod">
          <ac:chgData name="Marissa Langdon" userId="8279e0dd-1512-43c5-bacf-593d61f590e0" providerId="ADAL" clId="{575B786A-D94D-524D-90C5-CA394E504040}" dt="2026-09-23T21:23:47.954" v="222" actId="404"/>
          <ac:spMkLst>
            <pc:docMk/>
            <pc:sldMk cId="1613058538" sldId="300"/>
            <ac:spMk id="24" creationId="{BF7CCA1B-AAC5-FECB-D37C-ADEF2FF4AF56}"/>
          </ac:spMkLst>
        </pc:spChg>
        <pc:spChg chg="add mod">
          <ac:chgData name="Marissa Langdon" userId="8279e0dd-1512-43c5-bacf-593d61f590e0" providerId="ADAL" clId="{575B786A-D94D-524D-90C5-CA394E504040}" dt="2026-09-23T21:24:29.346" v="241" actId="1038"/>
          <ac:spMkLst>
            <pc:docMk/>
            <pc:sldMk cId="1613058538" sldId="300"/>
            <ac:spMk id="25" creationId="{E07D3D11-1868-9A91-B7DE-33488208AC21}"/>
          </ac:spMkLst>
        </pc:spChg>
        <pc:spChg chg="add mod">
          <ac:chgData name="Marissa Langdon" userId="8279e0dd-1512-43c5-bacf-593d61f590e0" providerId="ADAL" clId="{575B786A-D94D-524D-90C5-CA394E504040}" dt="2026-09-23T21:24:29.346" v="241" actId="1038"/>
          <ac:spMkLst>
            <pc:docMk/>
            <pc:sldMk cId="1613058538" sldId="300"/>
            <ac:spMk id="26" creationId="{2640613B-9314-EE3B-74E5-731AAB10A9FD}"/>
          </ac:spMkLst>
        </pc:spChg>
        <pc:spChg chg="mod">
          <ac:chgData name="Marissa Langdon" userId="8279e0dd-1512-43c5-bacf-593d61f590e0" providerId="ADAL" clId="{575B786A-D94D-524D-90C5-CA394E504040}" dt="2026-09-23T21:24:29.346" v="241" actId="1038"/>
          <ac:spMkLst>
            <pc:docMk/>
            <pc:sldMk cId="1613058538" sldId="300"/>
            <ac:spMk id="27" creationId="{26FF278E-855E-41C0-F4D3-BCD8EA741135}"/>
          </ac:spMkLst>
        </pc:spChg>
        <pc:spChg chg="add mod">
          <ac:chgData name="Marissa Langdon" userId="8279e0dd-1512-43c5-bacf-593d61f590e0" providerId="ADAL" clId="{575B786A-D94D-524D-90C5-CA394E504040}" dt="2026-09-23T21:24:29.346" v="241" actId="1038"/>
          <ac:spMkLst>
            <pc:docMk/>
            <pc:sldMk cId="1613058538" sldId="300"/>
            <ac:spMk id="28" creationId="{7A375A34-8FEF-9A86-0B46-5735306C7A7B}"/>
          </ac:spMkLst>
        </pc:spChg>
        <pc:spChg chg="mod">
          <ac:chgData name="Marissa Langdon" userId="8279e0dd-1512-43c5-bacf-593d61f590e0" providerId="ADAL" clId="{575B786A-D94D-524D-90C5-CA394E504040}" dt="2026-09-23T21:23:47.954" v="222" actId="404"/>
          <ac:spMkLst>
            <pc:docMk/>
            <pc:sldMk cId="1613058538" sldId="300"/>
            <ac:spMk id="29" creationId="{3CB6083F-2521-258A-4C8D-76CBFD47E231}"/>
          </ac:spMkLst>
        </pc:spChg>
        <pc:cxnChg chg="mod">
          <ac:chgData name="Marissa Langdon" userId="8279e0dd-1512-43c5-bacf-593d61f590e0" providerId="ADAL" clId="{575B786A-D94D-524D-90C5-CA394E504040}" dt="2026-09-23T21:24:29.346" v="241" actId="1038"/>
          <ac:cxnSpMkLst>
            <pc:docMk/>
            <pc:sldMk cId="1613058538" sldId="300"/>
            <ac:cxnSpMk id="18" creationId="{C2EC06DB-67DB-EB01-B2AD-E13EB8DB9708}"/>
          </ac:cxnSpMkLst>
        </pc:cxnChg>
      </pc:sldChg>
      <pc:sldChg chg="addSp delSp modSp new mod">
        <pc:chgData name="Marissa Langdon" userId="8279e0dd-1512-43c5-bacf-593d61f590e0" providerId="ADAL" clId="{575B786A-D94D-524D-90C5-CA394E504040}" dt="2026-09-28T17:15:13.007" v="531" actId="947"/>
        <pc:sldMkLst>
          <pc:docMk/>
          <pc:sldMk cId="333931509" sldId="306"/>
        </pc:sldMkLst>
        <pc:spChg chg="add mod">
          <ac:chgData name="Marissa Langdon" userId="8279e0dd-1512-43c5-bacf-593d61f590e0" providerId="ADAL" clId="{575B786A-D94D-524D-90C5-CA394E504040}" dt="2026-09-23T21:25:18.314" v="254"/>
          <ac:spMkLst>
            <pc:docMk/>
            <pc:sldMk cId="333931509" sldId="306"/>
            <ac:spMk id="7" creationId="{8E49CD26-1C50-065D-EEEC-03D84DBDFAD4}"/>
          </ac:spMkLst>
        </pc:spChg>
        <pc:spChg chg="add mod">
          <ac:chgData name="Marissa Langdon" userId="8279e0dd-1512-43c5-bacf-593d61f590e0" providerId="ADAL" clId="{575B786A-D94D-524D-90C5-CA394E504040}" dt="2026-09-23T21:25:18.314" v="254"/>
          <ac:spMkLst>
            <pc:docMk/>
            <pc:sldMk cId="333931509" sldId="306"/>
            <ac:spMk id="8" creationId="{BB6CCC49-8C9C-ED87-F157-876069E13B1D}"/>
          </ac:spMkLst>
        </pc:spChg>
        <pc:spChg chg="add mod">
          <ac:chgData name="Marissa Langdon" userId="8279e0dd-1512-43c5-bacf-593d61f590e0" providerId="ADAL" clId="{575B786A-D94D-524D-90C5-CA394E504040}" dt="2026-09-23T21:26:10.339" v="269" actId="1036"/>
          <ac:spMkLst>
            <pc:docMk/>
            <pc:sldMk cId="333931509" sldId="306"/>
            <ac:spMk id="9" creationId="{47EAE97E-07B5-8650-365C-AAB124A5B620}"/>
          </ac:spMkLst>
        </pc:spChg>
        <pc:spChg chg="add mod">
          <ac:chgData name="Marissa Langdon" userId="8279e0dd-1512-43c5-bacf-593d61f590e0" providerId="ADAL" clId="{575B786A-D94D-524D-90C5-CA394E504040}" dt="2026-09-23T21:26:10.339" v="269" actId="1036"/>
          <ac:spMkLst>
            <pc:docMk/>
            <pc:sldMk cId="333931509" sldId="306"/>
            <ac:spMk id="10" creationId="{519790D0-DC8C-9DA3-B63C-5F15DE3FC03C}"/>
          </ac:spMkLst>
        </pc:spChg>
        <pc:spChg chg="add mod">
          <ac:chgData name="Marissa Langdon" userId="8279e0dd-1512-43c5-bacf-593d61f590e0" providerId="ADAL" clId="{575B786A-D94D-524D-90C5-CA394E504040}" dt="2026-09-23T21:26:10.339" v="269" actId="1036"/>
          <ac:spMkLst>
            <pc:docMk/>
            <pc:sldMk cId="333931509" sldId="306"/>
            <ac:spMk id="11" creationId="{D4E8C6CF-0F64-95B7-779E-B572F311B7D4}"/>
          </ac:spMkLst>
        </pc:spChg>
        <pc:spChg chg="add mod">
          <ac:chgData name="Marissa Langdon" userId="8279e0dd-1512-43c5-bacf-593d61f590e0" providerId="ADAL" clId="{575B786A-D94D-524D-90C5-CA394E504040}" dt="2026-09-28T17:15:13.007" v="531" actId="947"/>
          <ac:spMkLst>
            <pc:docMk/>
            <pc:sldMk cId="333931509" sldId="306"/>
            <ac:spMk id="14" creationId="{B3896E9F-2073-3ABE-1A31-A2AD8EF8201F}"/>
          </ac:spMkLst>
        </pc:spChg>
        <pc:spChg chg="add mod">
          <ac:chgData name="Marissa Langdon" userId="8279e0dd-1512-43c5-bacf-593d61f590e0" providerId="ADAL" clId="{575B786A-D94D-524D-90C5-CA394E504040}" dt="2026-09-23T21:26:10.339" v="269" actId="1036"/>
          <ac:spMkLst>
            <pc:docMk/>
            <pc:sldMk cId="333931509" sldId="306"/>
            <ac:spMk id="15" creationId="{C0302730-065C-C49B-6AD2-157110DBBD0B}"/>
          </ac:spMkLst>
        </pc:spChg>
        <pc:picChg chg="add mod">
          <ac:chgData name="Marissa Langdon" userId="8279e0dd-1512-43c5-bacf-593d61f590e0" providerId="ADAL" clId="{575B786A-D94D-524D-90C5-CA394E504040}" dt="2026-09-23T21:26:10.339" v="269" actId="1036"/>
          <ac:picMkLst>
            <pc:docMk/>
            <pc:sldMk cId="333931509" sldId="306"/>
            <ac:picMk id="13" creationId="{431A3780-6CD8-EA1B-B903-507DA9C8B4D1}"/>
          </ac:picMkLst>
        </pc:picChg>
        <pc:cxnChg chg="add mod">
          <ac:chgData name="Marissa Langdon" userId="8279e0dd-1512-43c5-bacf-593d61f590e0" providerId="ADAL" clId="{575B786A-D94D-524D-90C5-CA394E504040}" dt="2026-09-23T21:26:10.339" v="269" actId="1036"/>
          <ac:cxnSpMkLst>
            <pc:docMk/>
            <pc:sldMk cId="333931509" sldId="306"/>
            <ac:cxnSpMk id="12" creationId="{FA4FDA3E-5615-2A0A-56E6-4385E34EEB07}"/>
          </ac:cxnSpMkLst>
        </pc:cxnChg>
      </pc:sldChg>
      <pc:sldChg chg="addSp delSp modSp new mod">
        <pc:chgData name="Marissa Langdon" userId="8279e0dd-1512-43c5-bacf-593d61f590e0" providerId="ADAL" clId="{575B786A-D94D-524D-90C5-CA394E504040}" dt="2026-09-23T21:27:25.428" v="288" actId="207"/>
        <pc:sldMkLst>
          <pc:docMk/>
          <pc:sldMk cId="1384933702" sldId="307"/>
        </pc:sldMkLst>
        <pc:spChg chg="add mod">
          <ac:chgData name="Marissa Langdon" userId="8279e0dd-1512-43c5-bacf-593d61f590e0" providerId="ADAL" clId="{575B786A-D94D-524D-90C5-CA394E504040}" dt="2026-09-23T21:26:55.563" v="283" actId="13926"/>
          <ac:spMkLst>
            <pc:docMk/>
            <pc:sldMk cId="1384933702" sldId="307"/>
            <ac:spMk id="7" creationId="{690FC43B-6156-B418-EF54-7A722E45828A}"/>
          </ac:spMkLst>
        </pc:spChg>
        <pc:spChg chg="add mod">
          <ac:chgData name="Marissa Langdon" userId="8279e0dd-1512-43c5-bacf-593d61f590e0" providerId="ADAL" clId="{575B786A-D94D-524D-90C5-CA394E504040}" dt="2026-09-23T21:26:41.716" v="272"/>
          <ac:spMkLst>
            <pc:docMk/>
            <pc:sldMk cId="1384933702" sldId="307"/>
            <ac:spMk id="8" creationId="{BAE70817-283E-1264-7B01-A7C42E21F326}"/>
          </ac:spMkLst>
        </pc:spChg>
        <pc:spChg chg="add mod">
          <ac:chgData name="Marissa Langdon" userId="8279e0dd-1512-43c5-bacf-593d61f590e0" providerId="ADAL" clId="{575B786A-D94D-524D-90C5-CA394E504040}" dt="2026-09-23T21:27:06.950" v="285" actId="1076"/>
          <ac:spMkLst>
            <pc:docMk/>
            <pc:sldMk cId="1384933702" sldId="307"/>
            <ac:spMk id="9" creationId="{21CA7897-8B91-F1BE-DCD6-F12375189808}"/>
          </ac:spMkLst>
        </pc:spChg>
        <pc:spChg chg="add mod">
          <ac:chgData name="Marissa Langdon" userId="8279e0dd-1512-43c5-bacf-593d61f590e0" providerId="ADAL" clId="{575B786A-D94D-524D-90C5-CA394E504040}" dt="2026-09-23T21:27:06.950" v="285" actId="1076"/>
          <ac:spMkLst>
            <pc:docMk/>
            <pc:sldMk cId="1384933702" sldId="307"/>
            <ac:spMk id="10" creationId="{BC5F2A7E-3789-E7C4-C065-9D70E89A05F5}"/>
          </ac:spMkLst>
        </pc:spChg>
        <pc:spChg chg="add mod">
          <ac:chgData name="Marissa Langdon" userId="8279e0dd-1512-43c5-bacf-593d61f590e0" providerId="ADAL" clId="{575B786A-D94D-524D-90C5-CA394E504040}" dt="2026-09-23T21:27:25.428" v="288" actId="207"/>
          <ac:spMkLst>
            <pc:docMk/>
            <pc:sldMk cId="1384933702" sldId="307"/>
            <ac:spMk id="11" creationId="{C8B852D7-3DB0-ED14-01D1-DA4308EA9BA1}"/>
          </ac:spMkLst>
        </pc:spChg>
        <pc:spChg chg="add mod">
          <ac:chgData name="Marissa Langdon" userId="8279e0dd-1512-43c5-bacf-593d61f590e0" providerId="ADAL" clId="{575B786A-D94D-524D-90C5-CA394E504040}" dt="2026-09-23T21:27:18.478" v="287" actId="404"/>
          <ac:spMkLst>
            <pc:docMk/>
            <pc:sldMk cId="1384933702" sldId="307"/>
            <ac:spMk id="12" creationId="{B4D48FBE-E1CB-B0B2-D317-7AC3543404B1}"/>
          </ac:spMkLst>
        </pc:spChg>
        <pc:spChg chg="add mod">
          <ac:chgData name="Marissa Langdon" userId="8279e0dd-1512-43c5-bacf-593d61f590e0" providerId="ADAL" clId="{575B786A-D94D-524D-90C5-CA394E504040}" dt="2026-09-23T21:27:18.478" v="287" actId="404"/>
          <ac:spMkLst>
            <pc:docMk/>
            <pc:sldMk cId="1384933702" sldId="307"/>
            <ac:spMk id="13" creationId="{9CE67529-FB87-5FFA-6BE7-3F16FAB717E1}"/>
          </ac:spMkLst>
        </pc:spChg>
        <pc:spChg chg="mod">
          <ac:chgData name="Marissa Langdon" userId="8279e0dd-1512-43c5-bacf-593d61f590e0" providerId="ADAL" clId="{575B786A-D94D-524D-90C5-CA394E504040}" dt="2026-09-23T21:27:18.478" v="287" actId="404"/>
          <ac:spMkLst>
            <pc:docMk/>
            <pc:sldMk cId="1384933702" sldId="307"/>
            <ac:spMk id="14" creationId="{23EE3AA0-096C-E571-F2C6-CF824B7C4A12}"/>
          </ac:spMkLst>
        </pc:spChg>
        <pc:spChg chg="add mod">
          <ac:chgData name="Marissa Langdon" userId="8279e0dd-1512-43c5-bacf-593d61f590e0" providerId="ADAL" clId="{575B786A-D94D-524D-90C5-CA394E504040}" dt="2026-09-23T21:27:18.478" v="287" actId="404"/>
          <ac:spMkLst>
            <pc:docMk/>
            <pc:sldMk cId="1384933702" sldId="307"/>
            <ac:spMk id="16" creationId="{D98BA754-9207-3F84-8999-1071735ABC33}"/>
          </ac:spMkLst>
        </pc:spChg>
        <pc:spChg chg="add mod">
          <ac:chgData name="Marissa Langdon" userId="8279e0dd-1512-43c5-bacf-593d61f590e0" providerId="ADAL" clId="{575B786A-D94D-524D-90C5-CA394E504040}" dt="2026-09-23T21:27:18.478" v="287" actId="404"/>
          <ac:spMkLst>
            <pc:docMk/>
            <pc:sldMk cId="1384933702" sldId="307"/>
            <ac:spMk id="17" creationId="{100C1BB0-2821-BC30-A29D-0DBD2F0F6F04}"/>
          </ac:spMkLst>
        </pc:spChg>
        <pc:spChg chg="add mod">
          <ac:chgData name="Marissa Langdon" userId="8279e0dd-1512-43c5-bacf-593d61f590e0" providerId="ADAL" clId="{575B786A-D94D-524D-90C5-CA394E504040}" dt="2026-09-23T21:27:18.478" v="287" actId="404"/>
          <ac:spMkLst>
            <pc:docMk/>
            <pc:sldMk cId="1384933702" sldId="307"/>
            <ac:spMk id="19" creationId="{453A239C-59E7-571F-EF37-8B0CE07F4098}"/>
          </ac:spMkLst>
        </pc:spChg>
        <pc:spChg chg="add mod">
          <ac:chgData name="Marissa Langdon" userId="8279e0dd-1512-43c5-bacf-593d61f590e0" providerId="ADAL" clId="{575B786A-D94D-524D-90C5-CA394E504040}" dt="2026-09-23T21:27:18.478" v="287" actId="404"/>
          <ac:spMkLst>
            <pc:docMk/>
            <pc:sldMk cId="1384933702" sldId="307"/>
            <ac:spMk id="21" creationId="{6FFF9B2B-3649-81FC-C4CF-D915685D73A7}"/>
          </ac:spMkLst>
        </pc:spChg>
        <pc:spChg chg="mod">
          <ac:chgData name="Marissa Langdon" userId="8279e0dd-1512-43c5-bacf-593d61f590e0" providerId="ADAL" clId="{575B786A-D94D-524D-90C5-CA394E504040}" dt="2026-09-23T21:27:25.428" v="288" actId="207"/>
          <ac:spMkLst>
            <pc:docMk/>
            <pc:sldMk cId="1384933702" sldId="307"/>
            <ac:spMk id="23" creationId="{7D8AD0C5-4A47-C10A-43DA-08D84844A3E8}"/>
          </ac:spMkLst>
        </pc:spChg>
        <pc:spChg chg="add mod">
          <ac:chgData name="Marissa Langdon" userId="8279e0dd-1512-43c5-bacf-593d61f590e0" providerId="ADAL" clId="{575B786A-D94D-524D-90C5-CA394E504040}" dt="2026-09-23T21:27:06.950" v="285" actId="1076"/>
          <ac:spMkLst>
            <pc:docMk/>
            <pc:sldMk cId="1384933702" sldId="307"/>
            <ac:spMk id="24" creationId="{044F7D46-C530-D368-5ED5-C9C906038C3D}"/>
          </ac:spMkLst>
        </pc:spChg>
      </pc:sldChg>
      <pc:sldChg chg="addSp delSp modSp new mod">
        <pc:chgData name="Marissa Langdon" userId="8279e0dd-1512-43c5-bacf-593d61f590e0" providerId="ADAL" clId="{575B786A-D94D-524D-90C5-CA394E504040}" dt="2026-09-23T21:31:21.797" v="374" actId="1038"/>
        <pc:sldMkLst>
          <pc:docMk/>
          <pc:sldMk cId="788209276" sldId="308"/>
        </pc:sldMkLst>
        <pc:spChg chg="add mod">
          <ac:chgData name="Marissa Langdon" userId="8279e0dd-1512-43c5-bacf-593d61f590e0" providerId="ADAL" clId="{575B786A-D94D-524D-90C5-CA394E504040}" dt="2026-09-23T21:27:49.889" v="292"/>
          <ac:spMkLst>
            <pc:docMk/>
            <pc:sldMk cId="788209276" sldId="308"/>
            <ac:spMk id="7" creationId="{65A8970D-7B8A-9BF5-E31E-A7570D657483}"/>
          </ac:spMkLst>
        </pc:spChg>
        <pc:spChg chg="add mod">
          <ac:chgData name="Marissa Langdon" userId="8279e0dd-1512-43c5-bacf-593d61f590e0" providerId="ADAL" clId="{575B786A-D94D-524D-90C5-CA394E504040}" dt="2026-09-23T21:27:49.889" v="292"/>
          <ac:spMkLst>
            <pc:docMk/>
            <pc:sldMk cId="788209276" sldId="308"/>
            <ac:spMk id="8" creationId="{C8F5CBD2-549D-9D70-5D4C-D7183EC4BA9B}"/>
          </ac:spMkLst>
        </pc:spChg>
        <pc:spChg chg="add mod">
          <ac:chgData name="Marissa Langdon" userId="8279e0dd-1512-43c5-bacf-593d61f590e0" providerId="ADAL" clId="{575B786A-D94D-524D-90C5-CA394E504040}" dt="2026-09-23T21:28:11.264" v="296" actId="1036"/>
          <ac:spMkLst>
            <pc:docMk/>
            <pc:sldMk cId="788209276" sldId="308"/>
            <ac:spMk id="10" creationId="{6AB7249F-91C3-52D2-5C45-5CEF1812818E}"/>
          </ac:spMkLst>
        </pc:spChg>
        <pc:spChg chg="mod">
          <ac:chgData name="Marissa Langdon" userId="8279e0dd-1512-43c5-bacf-593d61f590e0" providerId="ADAL" clId="{575B786A-D94D-524D-90C5-CA394E504040}" dt="2026-09-23T21:31:17.102" v="366" actId="207"/>
          <ac:spMkLst>
            <pc:docMk/>
            <pc:sldMk cId="788209276" sldId="308"/>
            <ac:spMk id="11" creationId="{923D6BAB-D247-C86C-3F05-54C26EC652E7}"/>
          </ac:spMkLst>
        </pc:spChg>
        <pc:spChg chg="add mod">
          <ac:chgData name="Marissa Langdon" userId="8279e0dd-1512-43c5-bacf-593d61f590e0" providerId="ADAL" clId="{575B786A-D94D-524D-90C5-CA394E504040}" dt="2026-09-23T21:28:23.747" v="298" actId="404"/>
          <ac:spMkLst>
            <pc:docMk/>
            <pc:sldMk cId="788209276" sldId="308"/>
            <ac:spMk id="12" creationId="{482B1F3E-6C18-2923-EBE8-FE97E17FE3B8}"/>
          </ac:spMkLst>
        </pc:spChg>
        <pc:spChg chg="add mod">
          <ac:chgData name="Marissa Langdon" userId="8279e0dd-1512-43c5-bacf-593d61f590e0" providerId="ADAL" clId="{575B786A-D94D-524D-90C5-CA394E504040}" dt="2026-09-23T21:28:23.747" v="298" actId="404"/>
          <ac:spMkLst>
            <pc:docMk/>
            <pc:sldMk cId="788209276" sldId="308"/>
            <ac:spMk id="17" creationId="{DD314FC3-9873-DD8C-CA5F-0980E62BAC2E}"/>
          </ac:spMkLst>
        </pc:spChg>
        <pc:spChg chg="add mod">
          <ac:chgData name="Marissa Langdon" userId="8279e0dd-1512-43c5-bacf-593d61f590e0" providerId="ADAL" clId="{575B786A-D94D-524D-90C5-CA394E504040}" dt="2026-09-23T21:31:17.102" v="366" actId="207"/>
          <ac:spMkLst>
            <pc:docMk/>
            <pc:sldMk cId="788209276" sldId="308"/>
            <ac:spMk id="19" creationId="{BF3DC3EA-3D95-70F8-C385-421D5E6210C8}"/>
          </ac:spMkLst>
        </pc:spChg>
        <pc:spChg chg="add mod">
          <ac:chgData name="Marissa Langdon" userId="8279e0dd-1512-43c5-bacf-593d61f590e0" providerId="ADAL" clId="{575B786A-D94D-524D-90C5-CA394E504040}" dt="2026-09-23T21:28:34.182" v="311" actId="1038"/>
          <ac:spMkLst>
            <pc:docMk/>
            <pc:sldMk cId="788209276" sldId="308"/>
            <ac:spMk id="20" creationId="{0EBEC76F-9C3D-9FE7-8064-4E037E498191}"/>
          </ac:spMkLst>
        </pc:spChg>
        <pc:spChg chg="mod">
          <ac:chgData name="Marissa Langdon" userId="8279e0dd-1512-43c5-bacf-593d61f590e0" providerId="ADAL" clId="{575B786A-D94D-524D-90C5-CA394E504040}" dt="2026-09-23T21:28:23.747" v="298" actId="404"/>
          <ac:spMkLst>
            <pc:docMk/>
            <pc:sldMk cId="788209276" sldId="308"/>
            <ac:spMk id="22" creationId="{33664EA8-5CA6-DC7A-55D2-252302DBCA5B}"/>
          </ac:spMkLst>
        </pc:spChg>
        <pc:spChg chg="mod">
          <ac:chgData name="Marissa Langdon" userId="8279e0dd-1512-43c5-bacf-593d61f590e0" providerId="ADAL" clId="{575B786A-D94D-524D-90C5-CA394E504040}" dt="2026-09-23T21:28:34.182" v="311" actId="1038"/>
          <ac:spMkLst>
            <pc:docMk/>
            <pc:sldMk cId="788209276" sldId="308"/>
            <ac:spMk id="23" creationId="{89FABE2A-C86A-41E5-0F09-A06FACF831F4}"/>
          </ac:spMkLst>
        </pc:spChg>
        <pc:spChg chg="add mod">
          <ac:chgData name="Marissa Langdon" userId="8279e0dd-1512-43c5-bacf-593d61f590e0" providerId="ADAL" clId="{575B786A-D94D-524D-90C5-CA394E504040}" dt="2026-09-23T21:28:34.182" v="311" actId="1038"/>
          <ac:spMkLst>
            <pc:docMk/>
            <pc:sldMk cId="788209276" sldId="308"/>
            <ac:spMk id="24" creationId="{65D64F07-AFAD-A8D9-3AAF-A1ED74BE2E73}"/>
          </ac:spMkLst>
        </pc:spChg>
        <pc:spChg chg="add mod">
          <ac:chgData name="Marissa Langdon" userId="8279e0dd-1512-43c5-bacf-593d61f590e0" providerId="ADAL" clId="{575B786A-D94D-524D-90C5-CA394E504040}" dt="2026-09-23T21:28:34.182" v="311" actId="1038"/>
          <ac:spMkLst>
            <pc:docMk/>
            <pc:sldMk cId="788209276" sldId="308"/>
            <ac:spMk id="25" creationId="{A06700C3-9F9D-8964-8F96-8FD39CB96F0B}"/>
          </ac:spMkLst>
        </pc:spChg>
        <pc:spChg chg="add mod">
          <ac:chgData name="Marissa Langdon" userId="8279e0dd-1512-43c5-bacf-593d61f590e0" providerId="ADAL" clId="{575B786A-D94D-524D-90C5-CA394E504040}" dt="2026-09-23T21:31:21.797" v="374" actId="1038"/>
          <ac:spMkLst>
            <pc:docMk/>
            <pc:sldMk cId="788209276" sldId="308"/>
            <ac:spMk id="26" creationId="{53EE522C-FDCD-81D2-EC80-43883803A8C2}"/>
          </ac:spMkLst>
        </pc:spChg>
        <pc:spChg chg="add mod">
          <ac:chgData name="Marissa Langdon" userId="8279e0dd-1512-43c5-bacf-593d61f590e0" providerId="ADAL" clId="{575B786A-D94D-524D-90C5-CA394E504040}" dt="2026-09-23T21:28:23.747" v="298" actId="404"/>
          <ac:spMkLst>
            <pc:docMk/>
            <pc:sldMk cId="788209276" sldId="308"/>
            <ac:spMk id="27" creationId="{C0639C9D-BD94-4E6C-073A-45F2949C1649}"/>
          </ac:spMkLst>
        </pc:spChg>
        <pc:spChg chg="add mod">
          <ac:chgData name="Marissa Langdon" userId="8279e0dd-1512-43c5-bacf-593d61f590e0" providerId="ADAL" clId="{575B786A-D94D-524D-90C5-CA394E504040}" dt="2026-09-23T21:30:56.948" v="364" actId="1036"/>
          <ac:spMkLst>
            <pc:docMk/>
            <pc:sldMk cId="788209276" sldId="308"/>
            <ac:spMk id="28" creationId="{F89B2A4E-E4C3-AC9D-6993-D39ACCAA6947}"/>
          </ac:spMkLst>
        </pc:spChg>
        <pc:cxnChg chg="mod">
          <ac:chgData name="Marissa Langdon" userId="8279e0dd-1512-43c5-bacf-593d61f590e0" providerId="ADAL" clId="{575B786A-D94D-524D-90C5-CA394E504040}" dt="2026-09-23T21:28:34.182" v="311" actId="1038"/>
          <ac:cxnSpMkLst>
            <pc:docMk/>
            <pc:sldMk cId="788209276" sldId="308"/>
            <ac:cxnSpMk id="16" creationId="{FF3489A2-7996-4CC8-B396-C06FAF6BCBD1}"/>
          </ac:cxnSpMkLst>
        </pc:cxnChg>
      </pc:sldChg>
      <pc:sldChg chg="modSp new mod">
        <pc:chgData name="Marissa Langdon" userId="8279e0dd-1512-43c5-bacf-593d61f590e0" providerId="ADAL" clId="{575B786A-D94D-524D-90C5-CA394E504040}" dt="2026-09-28T20:07:04.680" v="564" actId="12"/>
        <pc:sldMkLst>
          <pc:docMk/>
          <pc:sldMk cId="1942024822" sldId="320"/>
        </pc:sldMkLst>
        <pc:spChg chg="mod">
          <ac:chgData name="Marissa Langdon" userId="8279e0dd-1512-43c5-bacf-593d61f590e0" providerId="ADAL" clId="{575B786A-D94D-524D-90C5-CA394E504040}" dt="2026-09-23T21:17:23.608" v="132" actId="14100"/>
          <ac:spMkLst>
            <pc:docMk/>
            <pc:sldMk cId="1942024822" sldId="320"/>
            <ac:spMk id="2" creationId="{E890F264-56CF-8496-10EC-022B9A8B5DA8}"/>
          </ac:spMkLst>
        </pc:spChg>
        <pc:spChg chg="mod">
          <ac:chgData name="Marissa Langdon" userId="8279e0dd-1512-43c5-bacf-593d61f590e0" providerId="ADAL" clId="{575B786A-D94D-524D-90C5-CA394E504040}" dt="2026-09-28T20:07:04.680" v="564" actId="12"/>
          <ac:spMkLst>
            <pc:docMk/>
            <pc:sldMk cId="1942024822" sldId="320"/>
            <ac:spMk id="3" creationId="{58E00F25-6C3E-85BE-3D5D-834D2C309556}"/>
          </ac:spMkLst>
        </pc:spChg>
      </pc:sldChg>
      <pc:sldChg chg="addSp delSp modSp new mod chgLayout">
        <pc:chgData name="Marissa Langdon" userId="8279e0dd-1512-43c5-bacf-593d61f590e0" providerId="ADAL" clId="{575B786A-D94D-524D-90C5-CA394E504040}" dt="2026-09-23T21:23:15.511" v="217" actId="1035"/>
        <pc:sldMkLst>
          <pc:docMk/>
          <pc:sldMk cId="2379989485" sldId="321"/>
        </pc:sldMkLst>
        <pc:spChg chg="mod ord">
          <ac:chgData name="Marissa Langdon" userId="8279e0dd-1512-43c5-bacf-593d61f590e0" providerId="ADAL" clId="{575B786A-D94D-524D-90C5-CA394E504040}" dt="2026-09-23T21:21:56.257" v="170" actId="6264"/>
          <ac:spMkLst>
            <pc:docMk/>
            <pc:sldMk cId="2379989485" sldId="321"/>
            <ac:spMk id="4" creationId="{76B5CBD3-ADA7-D9C7-FAAE-E21B2AE8F6FA}"/>
          </ac:spMkLst>
        </pc:spChg>
        <pc:spChg chg="mod ord">
          <ac:chgData name="Marissa Langdon" userId="8279e0dd-1512-43c5-bacf-593d61f590e0" providerId="ADAL" clId="{575B786A-D94D-524D-90C5-CA394E504040}" dt="2026-09-23T21:21:56.257" v="170" actId="6264"/>
          <ac:spMkLst>
            <pc:docMk/>
            <pc:sldMk cId="2379989485" sldId="321"/>
            <ac:spMk id="5" creationId="{9CE8CC79-8EB7-23BB-E45D-F242660E7287}"/>
          </ac:spMkLst>
        </pc:spChg>
        <pc:spChg chg="add mod">
          <ac:chgData name="Marissa Langdon" userId="8279e0dd-1512-43c5-bacf-593d61f590e0" providerId="ADAL" clId="{575B786A-D94D-524D-90C5-CA394E504040}" dt="2026-09-23T21:23:15.511" v="217" actId="1035"/>
          <ac:spMkLst>
            <pc:docMk/>
            <pc:sldMk cId="2379989485" sldId="321"/>
            <ac:spMk id="8" creationId="{470F249F-8270-BC53-8D59-E7A32A758577}"/>
          </ac:spMkLst>
        </pc:spChg>
        <pc:spChg chg="add mod">
          <ac:chgData name="Marissa Langdon" userId="8279e0dd-1512-43c5-bacf-593d61f590e0" providerId="ADAL" clId="{575B786A-D94D-524D-90C5-CA394E504040}" dt="2026-09-23T21:23:15.511" v="217" actId="1035"/>
          <ac:spMkLst>
            <pc:docMk/>
            <pc:sldMk cId="2379989485" sldId="321"/>
            <ac:spMk id="9" creationId="{E37BB36B-2C51-0E26-411F-42466074C6CA}"/>
          </ac:spMkLst>
        </pc:spChg>
        <pc:spChg chg="add mod">
          <ac:chgData name="Marissa Langdon" userId="8279e0dd-1512-43c5-bacf-593d61f590e0" providerId="ADAL" clId="{575B786A-D94D-524D-90C5-CA394E504040}" dt="2026-09-23T21:23:15.511" v="217" actId="1035"/>
          <ac:spMkLst>
            <pc:docMk/>
            <pc:sldMk cId="2379989485" sldId="321"/>
            <ac:spMk id="10" creationId="{85A30941-62B0-D872-4F21-6197E7754AD6}"/>
          </ac:spMkLst>
        </pc:spChg>
        <pc:spChg chg="add mod">
          <ac:chgData name="Marissa Langdon" userId="8279e0dd-1512-43c5-bacf-593d61f590e0" providerId="ADAL" clId="{575B786A-D94D-524D-90C5-CA394E504040}" dt="2026-09-23T21:23:15.511" v="217" actId="1035"/>
          <ac:spMkLst>
            <pc:docMk/>
            <pc:sldMk cId="2379989485" sldId="321"/>
            <ac:spMk id="11" creationId="{0BE4E2DC-F37B-B050-C7C8-657A9C2ED9EC}"/>
          </ac:spMkLst>
        </pc:spChg>
        <pc:spChg chg="add mod">
          <ac:chgData name="Marissa Langdon" userId="8279e0dd-1512-43c5-bacf-593d61f590e0" providerId="ADAL" clId="{575B786A-D94D-524D-90C5-CA394E504040}" dt="2026-09-23T21:21:52.976" v="168"/>
          <ac:spMkLst>
            <pc:docMk/>
            <pc:sldMk cId="2379989485" sldId="321"/>
            <ac:spMk id="12" creationId="{752ADDB4-44E7-9F06-AE7B-B9E4A76A3EA8}"/>
          </ac:spMkLst>
        </pc:spChg>
        <pc:spChg chg="add mod">
          <ac:chgData name="Marissa Langdon" userId="8279e0dd-1512-43c5-bacf-593d61f590e0" providerId="ADAL" clId="{575B786A-D94D-524D-90C5-CA394E504040}" dt="2026-09-23T21:23:15.511" v="217" actId="1035"/>
          <ac:spMkLst>
            <pc:docMk/>
            <pc:sldMk cId="2379989485" sldId="321"/>
            <ac:spMk id="13" creationId="{2E6BF3BE-5865-7E7A-8669-7EABCE554C27}"/>
          </ac:spMkLst>
        </pc:spChg>
        <pc:spChg chg="mod">
          <ac:chgData name="Marissa Langdon" userId="8279e0dd-1512-43c5-bacf-593d61f590e0" providerId="ADAL" clId="{575B786A-D94D-524D-90C5-CA394E504040}" dt="2026-09-23T21:23:15.511" v="217" actId="1035"/>
          <ac:spMkLst>
            <pc:docMk/>
            <pc:sldMk cId="2379989485" sldId="321"/>
            <ac:spMk id="16" creationId="{D6793E33-E667-0DEF-B0A9-50B4B4A71B14}"/>
          </ac:spMkLst>
        </pc:spChg>
        <pc:spChg chg="mod">
          <ac:chgData name="Marissa Langdon" userId="8279e0dd-1512-43c5-bacf-593d61f590e0" providerId="ADAL" clId="{575B786A-D94D-524D-90C5-CA394E504040}" dt="2026-09-23T21:23:15.511" v="217" actId="1035"/>
          <ac:spMkLst>
            <pc:docMk/>
            <pc:sldMk cId="2379989485" sldId="321"/>
            <ac:spMk id="18" creationId="{4C4D0632-58F7-A975-68AF-F91F407C02D8}"/>
          </ac:spMkLst>
        </pc:spChg>
        <pc:spChg chg="add mod">
          <ac:chgData name="Marissa Langdon" userId="8279e0dd-1512-43c5-bacf-593d61f590e0" providerId="ADAL" clId="{575B786A-D94D-524D-90C5-CA394E504040}" dt="2026-09-23T21:23:15.511" v="217" actId="1035"/>
          <ac:spMkLst>
            <pc:docMk/>
            <pc:sldMk cId="2379989485" sldId="321"/>
            <ac:spMk id="20" creationId="{15783D4E-FEC0-9C9E-90E5-FA6DD633FC96}"/>
          </ac:spMkLst>
        </pc:spChg>
        <pc:spChg chg="add mod">
          <ac:chgData name="Marissa Langdon" userId="8279e0dd-1512-43c5-bacf-593d61f590e0" providerId="ADAL" clId="{575B786A-D94D-524D-90C5-CA394E504040}" dt="2026-09-23T21:23:15.511" v="217" actId="1035"/>
          <ac:spMkLst>
            <pc:docMk/>
            <pc:sldMk cId="2379989485" sldId="321"/>
            <ac:spMk id="22" creationId="{3ECC8D2B-AAEA-08CE-EEF9-C7D84FADEEB8}"/>
          </ac:spMkLst>
        </pc:spChg>
        <pc:spChg chg="add mod">
          <ac:chgData name="Marissa Langdon" userId="8279e0dd-1512-43c5-bacf-593d61f590e0" providerId="ADAL" clId="{575B786A-D94D-524D-90C5-CA394E504040}" dt="2026-09-23T21:23:15.511" v="217" actId="1035"/>
          <ac:spMkLst>
            <pc:docMk/>
            <pc:sldMk cId="2379989485" sldId="321"/>
            <ac:spMk id="23" creationId="{B53DA9C7-FF3A-D746-EDEC-AB0D8D281536}"/>
          </ac:spMkLst>
        </pc:spChg>
        <pc:spChg chg="add mod">
          <ac:chgData name="Marissa Langdon" userId="8279e0dd-1512-43c5-bacf-593d61f590e0" providerId="ADAL" clId="{575B786A-D94D-524D-90C5-CA394E504040}" dt="2026-09-23T21:23:06.529" v="203"/>
          <ac:spMkLst>
            <pc:docMk/>
            <pc:sldMk cId="2379989485" sldId="321"/>
            <ac:spMk id="36" creationId="{F7598B71-8418-9979-C9E1-338DF0C8755E}"/>
          </ac:spMkLst>
        </pc:spChg>
        <pc:spChg chg="add mod">
          <ac:chgData name="Marissa Langdon" userId="8279e0dd-1512-43c5-bacf-593d61f590e0" providerId="ADAL" clId="{575B786A-D94D-524D-90C5-CA394E504040}" dt="2026-09-23T21:23:06.529" v="203"/>
          <ac:spMkLst>
            <pc:docMk/>
            <pc:sldMk cId="2379989485" sldId="321"/>
            <ac:spMk id="37" creationId="{C84F0A59-689D-5A30-4167-B5503CF3BBF6}"/>
          </ac:spMkLst>
        </pc:spChg>
      </pc:sldChg>
      <pc:sldChg chg="addSp delSp modSp new mod modClrScheme chgLayout">
        <pc:chgData name="Marissa Langdon" userId="8279e0dd-1512-43c5-bacf-593d61f590e0" providerId="ADAL" clId="{575B786A-D94D-524D-90C5-CA394E504040}" dt="2026-09-28T17:16:56.610" v="563" actId="1038"/>
        <pc:sldMkLst>
          <pc:docMk/>
          <pc:sldMk cId="609009044" sldId="322"/>
        </pc:sldMkLst>
        <pc:spChg chg="add mod">
          <ac:chgData name="Marissa Langdon" userId="8279e0dd-1512-43c5-bacf-593d61f590e0" providerId="ADAL" clId="{575B786A-D94D-524D-90C5-CA394E504040}" dt="2026-09-23T21:31:54.122" v="452" actId="20577"/>
          <ac:spMkLst>
            <pc:docMk/>
            <pc:sldMk cId="609009044" sldId="322"/>
            <ac:spMk id="2" creationId="{3E825D4B-1409-25A2-62FB-C6ED812299C0}"/>
          </ac:spMkLst>
        </pc:spChg>
        <pc:spChg chg="add mod">
          <ac:chgData name="Marissa Langdon" userId="8279e0dd-1512-43c5-bacf-593d61f590e0" providerId="ADAL" clId="{575B786A-D94D-524D-90C5-CA394E504040}" dt="2026-09-23T21:31:50.877" v="446"/>
          <ac:spMkLst>
            <pc:docMk/>
            <pc:sldMk cId="609009044" sldId="322"/>
            <ac:spMk id="3" creationId="{3E58F2E7-EA83-965C-2AC8-9CF36ECACA60}"/>
          </ac:spMkLst>
        </pc:spChg>
        <pc:spChg chg="add mod">
          <ac:chgData name="Marissa Langdon" userId="8279e0dd-1512-43c5-bacf-593d61f590e0" providerId="ADAL" clId="{575B786A-D94D-524D-90C5-CA394E504040}" dt="2026-09-23T21:32:02.752" v="461" actId="1036"/>
          <ac:spMkLst>
            <pc:docMk/>
            <pc:sldMk cId="609009044" sldId="322"/>
            <ac:spMk id="4" creationId="{09C776E0-57A5-3C4C-1F60-92EEC95E1F0F}"/>
          </ac:spMkLst>
        </pc:spChg>
        <pc:spChg chg="add mod">
          <ac:chgData name="Marissa Langdon" userId="8279e0dd-1512-43c5-bacf-593d61f590e0" providerId="ADAL" clId="{575B786A-D94D-524D-90C5-CA394E504040}" dt="2026-09-23T21:32:02.752" v="461" actId="1036"/>
          <ac:spMkLst>
            <pc:docMk/>
            <pc:sldMk cId="609009044" sldId="322"/>
            <ac:spMk id="5" creationId="{789F2DE4-06B8-2C55-60A3-85692CA0E68F}"/>
          </ac:spMkLst>
        </pc:spChg>
        <pc:spChg chg="add mod">
          <ac:chgData name="Marissa Langdon" userId="8279e0dd-1512-43c5-bacf-593d61f590e0" providerId="ADAL" clId="{575B786A-D94D-524D-90C5-CA394E504040}" dt="2026-09-23T21:32:20.868" v="464" actId="207"/>
          <ac:spMkLst>
            <pc:docMk/>
            <pc:sldMk cId="609009044" sldId="322"/>
            <ac:spMk id="6" creationId="{0209E0BD-ECA3-7125-CF5C-ACB3382147A6}"/>
          </ac:spMkLst>
        </pc:spChg>
        <pc:spChg chg="add mod">
          <ac:chgData name="Marissa Langdon" userId="8279e0dd-1512-43c5-bacf-593d61f590e0" providerId="ADAL" clId="{575B786A-D94D-524D-90C5-CA394E504040}" dt="2026-09-23T21:32:14.077" v="463" actId="404"/>
          <ac:spMkLst>
            <pc:docMk/>
            <pc:sldMk cId="609009044" sldId="322"/>
            <ac:spMk id="7" creationId="{6734D84B-43CE-6523-0ACB-E18F8F8FAE8E}"/>
          </ac:spMkLst>
        </pc:spChg>
        <pc:spChg chg="add mod">
          <ac:chgData name="Marissa Langdon" userId="8279e0dd-1512-43c5-bacf-593d61f590e0" providerId="ADAL" clId="{575B786A-D94D-524D-90C5-CA394E504040}" dt="2026-09-23T21:32:14.077" v="463" actId="404"/>
          <ac:spMkLst>
            <pc:docMk/>
            <pc:sldMk cId="609009044" sldId="322"/>
            <ac:spMk id="8" creationId="{27655200-D22E-7F77-68B0-7C58C7691F1B}"/>
          </ac:spMkLst>
        </pc:spChg>
        <pc:spChg chg="add mod">
          <ac:chgData name="Marissa Langdon" userId="8279e0dd-1512-43c5-bacf-593d61f590e0" providerId="ADAL" clId="{575B786A-D94D-524D-90C5-CA394E504040}" dt="2026-09-23T21:32:14.077" v="463" actId="404"/>
          <ac:spMkLst>
            <pc:docMk/>
            <pc:sldMk cId="609009044" sldId="322"/>
            <ac:spMk id="9" creationId="{0BE3BEFC-1AFD-92F7-AE06-18E05F1EEE8A}"/>
          </ac:spMkLst>
        </pc:spChg>
        <pc:spChg chg="add mod">
          <ac:chgData name="Marissa Langdon" userId="8279e0dd-1512-43c5-bacf-593d61f590e0" providerId="ADAL" clId="{575B786A-D94D-524D-90C5-CA394E504040}" dt="2026-09-23T21:32:14.077" v="463" actId="404"/>
          <ac:spMkLst>
            <pc:docMk/>
            <pc:sldMk cId="609009044" sldId="322"/>
            <ac:spMk id="12" creationId="{962CC8AB-8A55-4E90-C805-CA4B74476F90}"/>
          </ac:spMkLst>
        </pc:spChg>
        <pc:spChg chg="add mod">
          <ac:chgData name="Marissa Langdon" userId="8279e0dd-1512-43c5-bacf-593d61f590e0" providerId="ADAL" clId="{575B786A-D94D-524D-90C5-CA394E504040}" dt="2026-09-23T21:32:14.077" v="463" actId="404"/>
          <ac:spMkLst>
            <pc:docMk/>
            <pc:sldMk cId="609009044" sldId="322"/>
            <ac:spMk id="14" creationId="{14E029F6-F58D-B7B8-5315-A0844D8BFDCA}"/>
          </ac:spMkLst>
        </pc:spChg>
        <pc:spChg chg="add mod">
          <ac:chgData name="Marissa Langdon" userId="8279e0dd-1512-43c5-bacf-593d61f590e0" providerId="ADAL" clId="{575B786A-D94D-524D-90C5-CA394E504040}" dt="2026-09-23T21:32:20.868" v="464" actId="207"/>
          <ac:spMkLst>
            <pc:docMk/>
            <pc:sldMk cId="609009044" sldId="322"/>
            <ac:spMk id="16" creationId="{39FCF669-8C56-F0F8-7030-D48C2031028F}"/>
          </ac:spMkLst>
        </pc:spChg>
        <pc:spChg chg="add mod">
          <ac:chgData name="Marissa Langdon" userId="8279e0dd-1512-43c5-bacf-593d61f590e0" providerId="ADAL" clId="{575B786A-D94D-524D-90C5-CA394E504040}" dt="2026-09-23T21:32:02.752" v="461" actId="1036"/>
          <ac:spMkLst>
            <pc:docMk/>
            <pc:sldMk cId="609009044" sldId="322"/>
            <ac:spMk id="17" creationId="{DDA20665-3039-3B63-8500-5A00E51AFADF}"/>
          </ac:spMkLst>
        </pc:spChg>
        <pc:spChg chg="add del mod">
          <ac:chgData name="Marissa Langdon" userId="8279e0dd-1512-43c5-bacf-593d61f590e0" providerId="ADAL" clId="{575B786A-D94D-524D-90C5-CA394E504040}" dt="2026-09-28T17:15:33.041" v="534"/>
          <ac:spMkLst>
            <pc:docMk/>
            <pc:sldMk cId="609009044" sldId="322"/>
            <ac:spMk id="19" creationId="{F08A1159-0D0F-C7E4-8156-0809176E44BC}"/>
          </ac:spMkLst>
        </pc:spChg>
        <pc:spChg chg="add del mod ord">
          <ac:chgData name="Marissa Langdon" userId="8279e0dd-1512-43c5-bacf-593d61f590e0" providerId="ADAL" clId="{575B786A-D94D-524D-90C5-CA394E504040}" dt="2026-09-28T17:16:12.601" v="542" actId="700"/>
          <ac:spMkLst>
            <pc:docMk/>
            <pc:sldMk cId="609009044" sldId="322"/>
            <ac:spMk id="20" creationId="{ACAC3E40-837C-71AE-E672-F049D07BAF5E}"/>
          </ac:spMkLst>
        </pc:spChg>
        <pc:spChg chg="add del mod ord">
          <ac:chgData name="Marissa Langdon" userId="8279e0dd-1512-43c5-bacf-593d61f590e0" providerId="ADAL" clId="{575B786A-D94D-524D-90C5-CA394E504040}" dt="2026-09-28T17:16:11.980" v="541" actId="6264"/>
          <ac:spMkLst>
            <pc:docMk/>
            <pc:sldMk cId="609009044" sldId="322"/>
            <ac:spMk id="21" creationId="{7811B00E-BA74-AD15-CFE6-DD8A650C22BD}"/>
          </ac:spMkLst>
        </pc:spChg>
        <pc:spChg chg="add mod">
          <ac:chgData name="Marissa Langdon" userId="8279e0dd-1512-43c5-bacf-593d61f590e0" providerId="ADAL" clId="{575B786A-D94D-524D-90C5-CA394E504040}" dt="2026-09-28T17:16:18.814" v="544"/>
          <ac:spMkLst>
            <pc:docMk/>
            <pc:sldMk cId="609009044" sldId="322"/>
            <ac:spMk id="22" creationId="{70C7C325-17C5-1509-23DF-5767924E9433}"/>
          </ac:spMkLst>
        </pc:spChg>
        <pc:spChg chg="add mod">
          <ac:chgData name="Marissa Langdon" userId="8279e0dd-1512-43c5-bacf-593d61f590e0" providerId="ADAL" clId="{575B786A-D94D-524D-90C5-CA394E504040}" dt="2026-09-28T17:16:18.814" v="544"/>
          <ac:spMkLst>
            <pc:docMk/>
            <pc:sldMk cId="609009044" sldId="322"/>
            <ac:spMk id="23" creationId="{BCD16D01-5678-42C2-5636-D3B3B0C6DD39}"/>
          </ac:spMkLst>
        </pc:spChg>
        <pc:spChg chg="add mod">
          <ac:chgData name="Marissa Langdon" userId="8279e0dd-1512-43c5-bacf-593d61f590e0" providerId="ADAL" clId="{575B786A-D94D-524D-90C5-CA394E504040}" dt="2026-09-28T17:16:56.610" v="563" actId="1038"/>
          <ac:spMkLst>
            <pc:docMk/>
            <pc:sldMk cId="609009044" sldId="322"/>
            <ac:spMk id="24" creationId="{731B0D83-9CE8-B655-7B30-6FD70605799C}"/>
          </ac:spMkLst>
        </pc:spChg>
        <pc:spChg chg="add mod">
          <ac:chgData name="Marissa Langdon" userId="8279e0dd-1512-43c5-bacf-593d61f590e0" providerId="ADAL" clId="{575B786A-D94D-524D-90C5-CA394E504040}" dt="2026-09-28T17:16:52.065" v="555" actId="1036"/>
          <ac:spMkLst>
            <pc:docMk/>
            <pc:sldMk cId="609009044" sldId="322"/>
            <ac:spMk id="25" creationId="{3D91FF1C-2239-F8DF-83F0-EB4679A8E793}"/>
          </ac:spMkLst>
        </pc:spChg>
      </pc:sldChg>
      <pc:sldMasterChg chg="delSp mod modSldLayout">
        <pc:chgData name="Marissa Langdon" userId="8279e0dd-1512-43c5-bacf-593d61f590e0" providerId="ADAL" clId="{575B786A-D94D-524D-90C5-CA394E504040}" dt="2026-09-28T17:15:46.260" v="536"/>
        <pc:sldMasterMkLst>
          <pc:docMk/>
          <pc:sldMasterMk cId="1341917009" sldId="2147483780"/>
        </pc:sldMasterMkLst>
        <pc:spChg chg="del">
          <ac:chgData name="Marissa Langdon" userId="8279e0dd-1512-43c5-bacf-593d61f590e0" providerId="ADAL" clId="{575B786A-D94D-524D-90C5-CA394E504040}" dt="2026-09-28T16:05:36.515" v="518" actId="478"/>
          <ac:spMkLst>
            <pc:docMk/>
            <pc:sldMasterMk cId="1341917009" sldId="2147483780"/>
            <ac:spMk id="11" creationId="{C689C446-AC7B-5EBE-60C2-F32BD4271294}"/>
          </ac:spMkLst>
        </pc:spChg>
        <pc:sldLayoutChg chg="addSp delSp modSp mod">
          <pc:chgData name="Marissa Langdon" userId="8279e0dd-1512-43c5-bacf-593d61f590e0" providerId="ADAL" clId="{575B786A-D94D-524D-90C5-CA394E504040}" dt="2026-09-28T17:15:46.260" v="536"/>
          <pc:sldLayoutMkLst>
            <pc:docMk/>
            <pc:sldMasterMk cId="1341917009" sldId="2147483780"/>
            <pc:sldLayoutMk cId="2789133650" sldId="2147483851"/>
          </pc:sldLayoutMkLst>
          <pc:spChg chg="add mod">
            <ac:chgData name="Marissa Langdon" userId="8279e0dd-1512-43c5-bacf-593d61f590e0" providerId="ADAL" clId="{575B786A-D94D-524D-90C5-CA394E504040}" dt="2026-09-28T17:15:46.260" v="536"/>
            <ac:spMkLst>
              <pc:docMk/>
              <pc:sldMasterMk cId="1341917009" sldId="2147483780"/>
              <pc:sldLayoutMk cId="2789133650" sldId="2147483851"/>
              <ac:spMk id="2" creationId="{34352946-26DE-3215-CD09-AC8F354B960A}"/>
            </ac:spMkLst>
          </pc:spChg>
          <pc:spChg chg="add mod">
            <ac:chgData name="Marissa Langdon" userId="8279e0dd-1512-43c5-bacf-593d61f590e0" providerId="ADAL" clId="{575B786A-D94D-524D-90C5-CA394E504040}" dt="2026-09-28T17:15:46.260" v="536"/>
            <ac:spMkLst>
              <pc:docMk/>
              <pc:sldMasterMk cId="1341917009" sldId="2147483780"/>
              <pc:sldLayoutMk cId="2789133650" sldId="2147483851"/>
              <ac:spMk id="3" creationId="{52642AFF-EC0D-4FAB-02D2-1978F5C5D288}"/>
            </ac:spMkLst>
          </pc:spChg>
          <pc:spChg chg="del">
            <ac:chgData name="Marissa Langdon" userId="8279e0dd-1512-43c5-bacf-593d61f590e0" providerId="ADAL" clId="{575B786A-D94D-524D-90C5-CA394E504040}" dt="2026-09-28T17:15:38.851" v="535" actId="478"/>
            <ac:spMkLst>
              <pc:docMk/>
              <pc:sldMasterMk cId="1341917009" sldId="2147483780"/>
              <pc:sldLayoutMk cId="2789133650" sldId="2147483851"/>
              <ac:spMk id="11"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8F73D0E-3DFD-FB45-B4A1-EFA419A450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0D3B4A3-0994-424E-98CD-C90A40D6EE6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96B66B-0113-5F4C-AC05-B8E5A75BA127}" type="datetimeFigureOut">
              <a:rPr lang="en-US" smtClean="0"/>
              <a:t>9/28/26</a:t>
            </a:fld>
            <a:endParaRPr lang="en-US"/>
          </a:p>
        </p:txBody>
      </p:sp>
      <p:sp>
        <p:nvSpPr>
          <p:cNvPr id="4" name="Footer Placeholder 3">
            <a:extLst>
              <a:ext uri="{FF2B5EF4-FFF2-40B4-BE49-F238E27FC236}">
                <a16:creationId xmlns:a16="http://schemas.microsoft.com/office/drawing/2014/main" id="{DFEDDD7F-71DA-104F-AC2F-0931022774F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3E4CE16-F965-264C-8B65-19557658FFA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8218A4-8104-4D42-9130-0D1019EBD697}" type="slidenum">
              <a:rPr lang="en-US" smtClean="0"/>
              <a:t>‹#›</a:t>
            </a:fld>
            <a:endParaRPr lang="en-US"/>
          </a:p>
        </p:txBody>
      </p:sp>
    </p:spTree>
    <p:extLst>
      <p:ext uri="{BB962C8B-B14F-4D97-AF65-F5344CB8AC3E}">
        <p14:creationId xmlns:p14="http://schemas.microsoft.com/office/powerpoint/2010/main" val="437253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10EAF1-F88F-3146-82FC-76454A7C8C49}"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C48A11-06EB-7245-A83A-5A2D82E52F20}" type="slidenum">
              <a:rPr lang="en-US" smtClean="0"/>
              <a:t>‹#›</a:t>
            </a:fld>
            <a:endParaRPr lang="en-US"/>
          </a:p>
        </p:txBody>
      </p:sp>
    </p:spTree>
    <p:extLst>
      <p:ext uri="{BB962C8B-B14F-4D97-AF65-F5344CB8AC3E}">
        <p14:creationId xmlns:p14="http://schemas.microsoft.com/office/powerpoint/2010/main" val="1809012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Master" Target="../slideMasters/slideMaster1.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B91C85B-76A3-6069-E20F-C881B79CDCCF}"/>
              </a:ext>
            </a:extLst>
          </p:cNvPr>
          <p:cNvPicPr>
            <a:picLocks noChangeAspect="1"/>
          </p:cNvPicPr>
          <p:nvPr userDrawn="1"/>
        </p:nvPicPr>
        <p:blipFill>
          <a:blip r:embed="rId2"/>
          <a:stretch>
            <a:fillRect/>
          </a:stretch>
        </p:blipFill>
        <p:spPr>
          <a:xfrm>
            <a:off x="0" y="8523"/>
            <a:ext cx="9144000" cy="5143500"/>
          </a:xfrm>
          <a:prstGeom prst="rect">
            <a:avLst/>
          </a:prstGeom>
        </p:spPr>
      </p:pic>
      <p:pic>
        <p:nvPicPr>
          <p:cNvPr id="6" name="Graphic 5">
            <a:extLst>
              <a:ext uri="{FF2B5EF4-FFF2-40B4-BE49-F238E27FC236}">
                <a16:creationId xmlns:a16="http://schemas.microsoft.com/office/drawing/2014/main" id="{743D12F4-85C6-C9D3-9AC1-667D0D15014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342098" y="4352797"/>
            <a:ext cx="1373165" cy="444259"/>
          </a:xfrm>
          <a:prstGeom prst="rect">
            <a:avLst/>
          </a:prstGeom>
        </p:spPr>
      </p:pic>
    </p:spTree>
    <p:extLst>
      <p:ext uri="{BB962C8B-B14F-4D97-AF65-F5344CB8AC3E}">
        <p14:creationId xmlns:p14="http://schemas.microsoft.com/office/powerpoint/2010/main" val="122196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B0B45F-0820-5115-F826-20AD1A677394}"/>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3" name="Date Placeholder 2">
            <a:extLst>
              <a:ext uri="{FF2B5EF4-FFF2-40B4-BE49-F238E27FC236}">
                <a16:creationId xmlns:a16="http://schemas.microsoft.com/office/drawing/2014/main" id="{9F0B7ECC-4D80-C71C-BF09-7FBE9DAA546D}"/>
              </a:ext>
            </a:extLst>
          </p:cNvPr>
          <p:cNvSpPr>
            <a:spLocks noGrp="1"/>
          </p:cNvSpPr>
          <p:nvPr>
            <p:ph type="dt" sz="half" idx="10"/>
          </p:nvPr>
        </p:nvSpPr>
        <p:spPr/>
        <p:txBody>
          <a:bodyPr/>
          <a:lstStyle/>
          <a:p>
            <a:fld id="{F6CC4FE4-7ACF-2A4E-A36D-FA4DE8C02DFE}" type="datetime1">
              <a:rPr lang="en-US" smtClean="0"/>
              <a:t>9/28/26</a:t>
            </a:fld>
            <a:endParaRPr lang="en-US"/>
          </a:p>
        </p:txBody>
      </p:sp>
      <p:sp>
        <p:nvSpPr>
          <p:cNvPr id="5" name="Slide Number Placeholder 4">
            <a:extLst>
              <a:ext uri="{FF2B5EF4-FFF2-40B4-BE49-F238E27FC236}">
                <a16:creationId xmlns:a16="http://schemas.microsoft.com/office/drawing/2014/main" id="{0E309076-BBA9-4C82-C7AB-A2BDB67E1EE2}"/>
              </a:ext>
            </a:extLst>
          </p:cNvPr>
          <p:cNvSpPr>
            <a:spLocks noGrp="1"/>
          </p:cNvSpPr>
          <p:nvPr>
            <p:ph type="sldNum" sz="quarter" idx="12"/>
          </p:nvPr>
        </p:nvSpPr>
        <p:spPr/>
        <p:txBody>
          <a:bodyPr/>
          <a:lstStyle/>
          <a:p>
            <a:fld id="{62FA8445-7FFC-734B-ADDB-6C5B0165B567}" type="slidenum">
              <a:rPr lang="en-US" smtClean="0"/>
              <a:pPr/>
              <a:t>‹#›</a:t>
            </a:fld>
            <a:endParaRPr lang="en-US"/>
          </a:p>
        </p:txBody>
      </p:sp>
      <p:sp>
        <p:nvSpPr>
          <p:cNvPr id="9" name="Subtitle 2">
            <a:extLst>
              <a:ext uri="{FF2B5EF4-FFF2-40B4-BE49-F238E27FC236}">
                <a16:creationId xmlns:a16="http://schemas.microsoft.com/office/drawing/2014/main" id="{6EAE5753-33F9-5A57-F304-2CD09C7955A7}"/>
              </a:ext>
            </a:extLst>
          </p:cNvPr>
          <p:cNvSpPr>
            <a:spLocks noGrp="1"/>
          </p:cNvSpPr>
          <p:nvPr>
            <p:ph type="subTitle" idx="1" hasCustomPrompt="1"/>
          </p:nvPr>
        </p:nvSpPr>
        <p:spPr>
          <a:xfrm>
            <a:off x="544242" y="2384604"/>
            <a:ext cx="5042171" cy="760861"/>
          </a:xfrm>
        </p:spPr>
        <p:txBody>
          <a:bodyPr>
            <a:noAutofit/>
          </a:bodyPr>
          <a:lstStyle>
            <a:lvl1pPr marL="0" indent="0" algn="l">
              <a:lnSpc>
                <a:spcPct val="100000"/>
              </a:lnSpc>
              <a:spcAft>
                <a:spcPts val="0"/>
              </a:spcAft>
              <a:buNone/>
              <a:defRPr sz="1900">
                <a:solidFill>
                  <a:srgbClr val="FFFFFF"/>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Two Line </a:t>
            </a:r>
          </a:p>
          <a:p>
            <a:r>
              <a:rPr lang="en-US"/>
              <a:t>Subtitle</a:t>
            </a:r>
          </a:p>
        </p:txBody>
      </p:sp>
      <p:pic>
        <p:nvPicPr>
          <p:cNvPr id="10" name="Graphic 9">
            <a:extLst>
              <a:ext uri="{FF2B5EF4-FFF2-40B4-BE49-F238E27FC236}">
                <a16:creationId xmlns:a16="http://schemas.microsoft.com/office/drawing/2014/main" id="{36A7D605-36E2-9F0D-5DD1-5DD67E6EB38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400625" y="4038873"/>
            <a:ext cx="2318633" cy="854381"/>
          </a:xfrm>
          <a:prstGeom prst="rect">
            <a:avLst/>
          </a:prstGeom>
        </p:spPr>
      </p:pic>
      <p:sp>
        <p:nvSpPr>
          <p:cNvPr id="11" name="Footer Placeholder 4">
            <a:extLst>
              <a:ext uri="{FF2B5EF4-FFF2-40B4-BE49-F238E27FC236}">
                <a16:creationId xmlns:a16="http://schemas.microsoft.com/office/drawing/2014/main" id="{829338BB-C195-283F-4F9D-FD0C02AD4E81}"/>
              </a:ext>
            </a:extLst>
          </p:cNvPr>
          <p:cNvSpPr txBox="1">
            <a:spLocks/>
          </p:cNvSpPr>
          <p:nvPr userDrawn="1"/>
        </p:nvSpPr>
        <p:spPr>
          <a:xfrm>
            <a:off x="231674" y="4861133"/>
            <a:ext cx="1545458" cy="273844"/>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ACA39A"/>
                </a:solidFill>
              </a:rPr>
              <a:t>© </a:t>
            </a:r>
            <a:fld id="{4D1A79C0-6B19-B54E-AF35-AED7DC0B0E0E}" type="datetimeyyyy">
              <a:rPr lang="en-US" smtClean="0">
                <a:solidFill>
                  <a:srgbClr val="ACA39A"/>
                </a:solidFill>
              </a:rPr>
              <a:t>2026</a:t>
            </a:fld>
            <a:r>
              <a:rPr lang="en-US">
                <a:solidFill>
                  <a:srgbClr val="ACA39A"/>
                </a:solidFill>
              </a:rPr>
              <a:t> Committee for Children</a:t>
            </a:r>
          </a:p>
        </p:txBody>
      </p:sp>
      <p:pic>
        <p:nvPicPr>
          <p:cNvPr id="2" name="Graphic 1">
            <a:extLst>
              <a:ext uri="{FF2B5EF4-FFF2-40B4-BE49-F238E27FC236}">
                <a16:creationId xmlns:a16="http://schemas.microsoft.com/office/drawing/2014/main" id="{3DB87852-C341-0336-4681-96A12A04AF3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44242" y="4466063"/>
            <a:ext cx="988178" cy="319704"/>
          </a:xfrm>
          <a:prstGeom prst="rect">
            <a:avLst/>
          </a:prstGeom>
        </p:spPr>
      </p:pic>
      <p:sp>
        <p:nvSpPr>
          <p:cNvPr id="6" name="Title 1">
            <a:extLst>
              <a:ext uri="{FF2B5EF4-FFF2-40B4-BE49-F238E27FC236}">
                <a16:creationId xmlns:a16="http://schemas.microsoft.com/office/drawing/2014/main" id="{9406BBAF-1AAD-F9E4-AE33-41240FF8E0A9}"/>
              </a:ext>
            </a:extLst>
          </p:cNvPr>
          <p:cNvSpPr>
            <a:spLocks noGrp="1"/>
          </p:cNvSpPr>
          <p:nvPr>
            <p:ph type="ctrTitle" hasCustomPrompt="1"/>
          </p:nvPr>
        </p:nvSpPr>
        <p:spPr>
          <a:xfrm>
            <a:off x="544243" y="1014556"/>
            <a:ext cx="6313757" cy="1406705"/>
          </a:xfrm>
        </p:spPr>
        <p:txBody>
          <a:bodyPr anchor="t">
            <a:noAutofit/>
          </a:bodyPr>
          <a:lstStyle>
            <a:lvl1pPr algn="l">
              <a:lnSpc>
                <a:spcPts val="4800"/>
              </a:lnSpc>
              <a:defRPr sz="4000" b="1" i="0">
                <a:solidFill>
                  <a:srgbClr val="FFFFFF"/>
                </a:solidFill>
                <a:latin typeface="Verdana" panose="020B0604030504040204" pitchFamily="34" charset="0"/>
                <a:ea typeface="Verdana" panose="020B0604030504040204" pitchFamily="34" charset="0"/>
                <a:cs typeface="Verdana" panose="020B0604030504040204" pitchFamily="34" charset="0"/>
              </a:defRPr>
            </a:lvl1pPr>
          </a:lstStyle>
          <a:p>
            <a:r>
              <a:rPr lang="en-US"/>
              <a:t>Two-Line</a:t>
            </a:r>
            <a:br>
              <a:rPr lang="en-US"/>
            </a:br>
            <a:r>
              <a:rPr lang="en-US"/>
              <a:t>Title</a:t>
            </a:r>
          </a:p>
        </p:txBody>
      </p:sp>
    </p:spTree>
    <p:extLst>
      <p:ext uri="{BB962C8B-B14F-4D97-AF65-F5344CB8AC3E}">
        <p14:creationId xmlns:p14="http://schemas.microsoft.com/office/powerpoint/2010/main" val="2786412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imary transistion slide">
    <p:bg>
      <p:bgPr>
        <a:solidFill>
          <a:schemeClr val="accent4">
            <a:alpha val="5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E4B371C-9208-AADE-90FA-72C18C5020AC}"/>
              </a:ext>
            </a:extLst>
          </p:cNvPr>
          <p:cNvSpPr/>
          <p:nvPr userDrawn="1"/>
        </p:nvSpPr>
        <p:spPr>
          <a:xfrm>
            <a:off x="0" y="151668"/>
            <a:ext cx="9144000" cy="520498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F543AC2-0FDC-C447-7646-AA074648AE88}"/>
              </a:ext>
            </a:extLst>
          </p:cNvPr>
          <p:cNvSpPr/>
          <p:nvPr userDrawn="1"/>
        </p:nvSpPr>
        <p:spPr>
          <a:xfrm>
            <a:off x="0" y="0"/>
            <a:ext cx="9144000" cy="1406705"/>
          </a:xfrm>
          <a:prstGeom prst="rect">
            <a:avLst/>
          </a:prstGeom>
          <a:solidFill>
            <a:srgbClr val="451A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a:extLst>
              <a:ext uri="{FF2B5EF4-FFF2-40B4-BE49-F238E27FC236}">
                <a16:creationId xmlns:a16="http://schemas.microsoft.com/office/drawing/2014/main" id="{FCB9BC13-A1CF-180D-3D25-9EF4999B0ED4}"/>
              </a:ext>
            </a:extLst>
          </p:cNvPr>
          <p:cNvPicPr>
            <a:picLocks noChangeAspect="1"/>
          </p:cNvPicPr>
          <p:nvPr userDrawn="1"/>
        </p:nvPicPr>
        <p:blipFill>
          <a:blip>
            <a:extLst>
              <a:ext uri="{96DAC541-7B7A-43D3-8B79-37D633B846F1}">
                <asvg:svgBlip xmlns:asvg="http://schemas.microsoft.com/office/drawing/2016/SVG/main" r:embed="rId2"/>
              </a:ext>
            </a:extLst>
          </a:blip>
          <a:srcRect l="-264" t="-969" r="2132" b="2306"/>
          <a:stretch>
            <a:fillRect/>
          </a:stretch>
        </p:blipFill>
        <p:spPr>
          <a:xfrm flipV="1">
            <a:off x="-24632" y="1266862"/>
            <a:ext cx="9168632" cy="3310270"/>
          </a:xfrm>
          <a:prstGeom prst="rect">
            <a:avLst/>
          </a:prstGeom>
        </p:spPr>
      </p:pic>
      <p:sp>
        <p:nvSpPr>
          <p:cNvPr id="2" name="Title 1"/>
          <p:cNvSpPr>
            <a:spLocks noGrp="1"/>
          </p:cNvSpPr>
          <p:nvPr>
            <p:ph type="ctrTitle" hasCustomPrompt="1"/>
          </p:nvPr>
        </p:nvSpPr>
        <p:spPr>
          <a:xfrm>
            <a:off x="544243" y="1671829"/>
            <a:ext cx="6313757" cy="1406705"/>
          </a:xfrm>
        </p:spPr>
        <p:txBody>
          <a:bodyPr anchor="t">
            <a:noAutofit/>
          </a:bodyPr>
          <a:lstStyle>
            <a:lvl1pPr algn="l">
              <a:lnSpc>
                <a:spcPts val="4800"/>
              </a:lnSpc>
              <a:defRPr sz="4000" b="1" i="0">
                <a:solidFill>
                  <a:srgbClr val="FFFFFF"/>
                </a:solidFill>
                <a:latin typeface="Verdana" panose="020B0604030504040204" pitchFamily="34" charset="0"/>
                <a:ea typeface="Verdana" panose="020B0604030504040204" pitchFamily="34" charset="0"/>
                <a:cs typeface="Verdana" panose="020B0604030504040204" pitchFamily="34" charset="0"/>
              </a:defRPr>
            </a:lvl1pPr>
          </a:lstStyle>
          <a:p>
            <a:r>
              <a:rPr lang="en-US"/>
              <a:t>Two-Line</a:t>
            </a:r>
            <a:br>
              <a:rPr lang="en-US"/>
            </a:br>
            <a:r>
              <a:rPr lang="en-US"/>
              <a:t>Title</a:t>
            </a:r>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180DC209-27E5-7F48-AE0C-AD69EA6A4E61}" type="slidenum">
              <a:rPr lang="en-US" smtClean="0"/>
              <a:pPr/>
              <a:t>‹#›</a:t>
            </a:fld>
            <a:endParaRPr lang="en-US"/>
          </a:p>
        </p:txBody>
      </p:sp>
      <p:pic>
        <p:nvPicPr>
          <p:cNvPr id="10" name="Graphic 9">
            <a:extLst>
              <a:ext uri="{FF2B5EF4-FFF2-40B4-BE49-F238E27FC236}">
                <a16:creationId xmlns:a16="http://schemas.microsoft.com/office/drawing/2014/main" id="{21FF3D82-806E-5B89-187D-26F217C141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6224" y="467985"/>
            <a:ext cx="2318633" cy="854381"/>
          </a:xfrm>
          <a:prstGeom prst="rect">
            <a:avLst/>
          </a:prstGeom>
        </p:spPr>
      </p:pic>
      <p:sp>
        <p:nvSpPr>
          <p:cNvPr id="11" name="Footer Placeholder 4">
            <a:extLst>
              <a:ext uri="{FF2B5EF4-FFF2-40B4-BE49-F238E27FC236}">
                <a16:creationId xmlns:a16="http://schemas.microsoft.com/office/drawing/2014/main" id="{15F291E6-BC23-5318-21E5-04E66284F320}"/>
              </a:ext>
            </a:extLst>
          </p:cNvPr>
          <p:cNvSpPr txBox="1">
            <a:spLocks/>
          </p:cNvSpPr>
          <p:nvPr userDrawn="1"/>
        </p:nvSpPr>
        <p:spPr>
          <a:xfrm>
            <a:off x="231674" y="4861133"/>
            <a:ext cx="1545458" cy="273844"/>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ACA39A"/>
                </a:solidFill>
              </a:rPr>
              <a:t>© </a:t>
            </a:r>
            <a:fld id="{4D1A79C0-6B19-B54E-AF35-AED7DC0B0E0E}" type="datetimeyyyy">
              <a:rPr lang="en-US" smtClean="0">
                <a:solidFill>
                  <a:srgbClr val="ACA39A"/>
                </a:solidFill>
              </a:rPr>
              <a:t>2026</a:t>
            </a:fld>
            <a:r>
              <a:rPr lang="en-US">
                <a:solidFill>
                  <a:srgbClr val="ACA39A"/>
                </a:solidFill>
              </a:rPr>
              <a:t> Committee for Children</a:t>
            </a:r>
          </a:p>
        </p:txBody>
      </p:sp>
      <p:pic>
        <p:nvPicPr>
          <p:cNvPr id="15" name="Picture 14" descr="A close up of a sign&#10;&#10;Description automatically generated">
            <a:extLst>
              <a:ext uri="{FF2B5EF4-FFF2-40B4-BE49-F238E27FC236}">
                <a16:creationId xmlns:a16="http://schemas.microsoft.com/office/drawing/2014/main" id="{95A6A8BC-DF1B-6805-0AEF-ACFAAD82092B}"/>
              </a:ext>
            </a:extLst>
          </p:cNvPr>
          <p:cNvPicPr>
            <a:picLocks noChangeAspect="1"/>
          </p:cNvPicPr>
          <p:nvPr userDrawn="1"/>
        </p:nvPicPr>
        <p:blipFill>
          <a:blip r:embed="rId4"/>
          <a:stretch>
            <a:fillRect/>
          </a:stretch>
        </p:blipFill>
        <p:spPr>
          <a:xfrm>
            <a:off x="7705717" y="4596009"/>
            <a:ext cx="1257839" cy="395823"/>
          </a:xfrm>
          <a:prstGeom prst="rect">
            <a:avLst/>
          </a:prstGeom>
        </p:spPr>
      </p:pic>
      <p:sp>
        <p:nvSpPr>
          <p:cNvPr id="17" name="Subtitle 2">
            <a:extLst>
              <a:ext uri="{FF2B5EF4-FFF2-40B4-BE49-F238E27FC236}">
                <a16:creationId xmlns:a16="http://schemas.microsoft.com/office/drawing/2014/main" id="{FD189738-C634-F3A6-C9CD-7F93E76F3287}"/>
              </a:ext>
            </a:extLst>
          </p:cNvPr>
          <p:cNvSpPr>
            <a:spLocks noGrp="1"/>
          </p:cNvSpPr>
          <p:nvPr>
            <p:ph type="subTitle" idx="1" hasCustomPrompt="1"/>
          </p:nvPr>
        </p:nvSpPr>
        <p:spPr>
          <a:xfrm>
            <a:off x="570120" y="3069126"/>
            <a:ext cx="5042171" cy="500507"/>
          </a:xfr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1900">
                <a:solidFill>
                  <a:srgbClr val="FFFFFF"/>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Two-Line </a:t>
            </a:r>
          </a:p>
          <a:p>
            <a:r>
              <a:rPr lang="en-US"/>
              <a:t>Subtitle</a:t>
            </a:r>
          </a:p>
        </p:txBody>
      </p:sp>
    </p:spTree>
    <p:extLst>
      <p:ext uri="{BB962C8B-B14F-4D97-AF65-F5344CB8AC3E}">
        <p14:creationId xmlns:p14="http://schemas.microsoft.com/office/powerpoint/2010/main" val="4234562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ondary Transistion Slide Blue">
    <p:bg>
      <p:bgPr>
        <a:solidFill>
          <a:schemeClr val="accent4">
            <a:alpha val="5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E4B371C-9208-AADE-90FA-72C18C5020AC}"/>
              </a:ext>
            </a:extLst>
          </p:cNvPr>
          <p:cNvSpPr/>
          <p:nvPr userDrawn="1"/>
        </p:nvSpPr>
        <p:spPr>
          <a:xfrm>
            <a:off x="0" y="0"/>
            <a:ext cx="9144000" cy="520498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a:extLst>
              <a:ext uri="{FF2B5EF4-FFF2-40B4-BE49-F238E27FC236}">
                <a16:creationId xmlns:a16="http://schemas.microsoft.com/office/drawing/2014/main" id="{FCB9BC13-A1CF-180D-3D25-9EF4999B0ED4}"/>
              </a:ext>
            </a:extLst>
          </p:cNvPr>
          <p:cNvPicPr>
            <a:picLocks noChangeAspect="1"/>
          </p:cNvPicPr>
          <p:nvPr userDrawn="1"/>
        </p:nvPicPr>
        <p:blipFill>
          <a:blip>
            <a:extLst>
              <a:ext uri="{96DAC541-7B7A-43D3-8B79-37D633B846F1}">
                <asvg:svgBlip xmlns:asvg="http://schemas.microsoft.com/office/drawing/2016/SVG/main" r:embed="rId2"/>
              </a:ext>
            </a:extLst>
          </a:blip>
          <a:srcRect t="-1" b="57417"/>
          <a:stretch>
            <a:fillRect/>
          </a:stretch>
        </p:blipFill>
        <p:spPr>
          <a:xfrm flipH="1">
            <a:off x="-24630" y="3802911"/>
            <a:ext cx="9168629" cy="1402069"/>
          </a:xfrm>
          <a:prstGeom prst="rect">
            <a:avLst/>
          </a:prstGeom>
        </p:spPr>
      </p:pic>
      <p:sp>
        <p:nvSpPr>
          <p:cNvPr id="2" name="Title 1"/>
          <p:cNvSpPr>
            <a:spLocks noGrp="1"/>
          </p:cNvSpPr>
          <p:nvPr>
            <p:ph type="ctrTitle" hasCustomPrompt="1"/>
          </p:nvPr>
        </p:nvSpPr>
        <p:spPr>
          <a:xfrm>
            <a:off x="544243" y="1331101"/>
            <a:ext cx="6313757" cy="1140709"/>
          </a:xfrm>
        </p:spPr>
        <p:txBody>
          <a:bodyPr anchor="t">
            <a:noAutofit/>
          </a:bodyPr>
          <a:lstStyle>
            <a:lvl1pPr algn="l">
              <a:lnSpc>
                <a:spcPts val="4800"/>
              </a:lnSpc>
              <a:defRPr sz="4000" b="1"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t>Three </a:t>
            </a:r>
            <a:br>
              <a:rPr lang="en-US"/>
            </a:br>
            <a:r>
              <a:rPr lang="en-US"/>
              <a:t>Line</a:t>
            </a:r>
            <a:br>
              <a:rPr lang="en-US"/>
            </a:br>
            <a:r>
              <a:rPr lang="en-US"/>
              <a:t>Title</a:t>
            </a:r>
          </a:p>
        </p:txBody>
      </p:sp>
      <p:sp>
        <p:nvSpPr>
          <p:cNvPr id="3" name="Subtitle 2"/>
          <p:cNvSpPr>
            <a:spLocks noGrp="1"/>
          </p:cNvSpPr>
          <p:nvPr>
            <p:ph type="subTitle" idx="1" hasCustomPrompt="1"/>
          </p:nvPr>
        </p:nvSpPr>
        <p:spPr>
          <a:xfrm>
            <a:off x="570120" y="3312371"/>
            <a:ext cx="5042171" cy="500507"/>
          </a:xfr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19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One Line Subtitle</a:t>
            </a:r>
          </a:p>
        </p:txBody>
      </p:sp>
      <p:sp>
        <p:nvSpPr>
          <p:cNvPr id="4" name="Date Placeholder 3"/>
          <p:cNvSpPr>
            <a:spLocks noGrp="1"/>
          </p:cNvSpPr>
          <p:nvPr>
            <p:ph type="dt" sz="half" idx="10"/>
          </p:nvPr>
        </p:nvSpPr>
        <p:spPr/>
        <p:txBody>
          <a:bodyPr/>
          <a:lstStyle>
            <a:lvl1pPr>
              <a:defRPr>
                <a:solidFill>
                  <a:srgbClr val="ACA39A"/>
                </a:solidFill>
              </a:defRPr>
            </a:lvl1pPr>
          </a:lstStyle>
          <a:p>
            <a:fld id="{D2A51CB5-1085-B145-9A24-13B43B22F620}"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180DC209-27E5-7F48-AE0C-AD69EA6A4E61}" type="slidenum">
              <a:rPr lang="en-US" smtClean="0"/>
              <a:pPr/>
              <a:t>‹#›</a:t>
            </a:fld>
            <a:endParaRPr lang="en-US"/>
          </a:p>
        </p:txBody>
      </p:sp>
      <p:pic>
        <p:nvPicPr>
          <p:cNvPr id="8" name="Graphic 7">
            <a:extLst>
              <a:ext uri="{FF2B5EF4-FFF2-40B4-BE49-F238E27FC236}">
                <a16:creationId xmlns:a16="http://schemas.microsoft.com/office/drawing/2014/main" id="{D5FEC6DE-E29A-6FAB-9579-FE2B19B62F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4243" y="505396"/>
            <a:ext cx="1569229" cy="578237"/>
          </a:xfrm>
          <a:prstGeom prst="rect">
            <a:avLst/>
          </a:prstGeom>
        </p:spPr>
      </p:pic>
      <p:sp>
        <p:nvSpPr>
          <p:cNvPr id="10" name="Footer Placeholder 4">
            <a:extLst>
              <a:ext uri="{FF2B5EF4-FFF2-40B4-BE49-F238E27FC236}">
                <a16:creationId xmlns:a16="http://schemas.microsoft.com/office/drawing/2014/main" id="{E4CAEE92-BEC6-D909-5037-2220F9959E0C}"/>
              </a:ext>
            </a:extLst>
          </p:cNvPr>
          <p:cNvSpPr txBox="1">
            <a:spLocks/>
          </p:cNvSpPr>
          <p:nvPr userDrawn="1"/>
        </p:nvSpPr>
        <p:spPr>
          <a:xfrm>
            <a:off x="231674" y="4861133"/>
            <a:ext cx="1545458" cy="273844"/>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ACA39A"/>
                </a:solidFill>
              </a:rPr>
              <a:t>© </a:t>
            </a:r>
            <a:fld id="{4D1A79C0-6B19-B54E-AF35-AED7DC0B0E0E}" type="datetimeyyyy">
              <a:rPr lang="en-US" smtClean="0">
                <a:solidFill>
                  <a:srgbClr val="ACA39A"/>
                </a:solidFill>
              </a:rPr>
              <a:t>2026</a:t>
            </a:fld>
            <a:r>
              <a:rPr lang="en-US">
                <a:solidFill>
                  <a:srgbClr val="ACA39A"/>
                </a:solidFill>
              </a:rPr>
              <a:t> Committee for Children</a:t>
            </a:r>
          </a:p>
        </p:txBody>
      </p:sp>
      <p:pic>
        <p:nvPicPr>
          <p:cNvPr id="9" name="Graphic 8">
            <a:extLst>
              <a:ext uri="{FF2B5EF4-FFF2-40B4-BE49-F238E27FC236}">
                <a16:creationId xmlns:a16="http://schemas.microsoft.com/office/drawing/2014/main" id="{CA8F3F39-9A14-ACB3-723B-E439E0CE000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36977" y="4597878"/>
            <a:ext cx="1085360" cy="351146"/>
          </a:xfrm>
          <a:prstGeom prst="rect">
            <a:avLst/>
          </a:prstGeom>
        </p:spPr>
      </p:pic>
    </p:spTree>
    <p:extLst>
      <p:ext uri="{BB962C8B-B14F-4D97-AF65-F5344CB8AC3E}">
        <p14:creationId xmlns:p14="http://schemas.microsoft.com/office/powerpoint/2010/main" val="3293638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ondary Transition Slide Yellow">
    <p:bg>
      <p:bgPr>
        <a:solidFill>
          <a:schemeClr val="accent4">
            <a:alpha val="5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E4B371C-9208-AADE-90FA-72C18C5020AC}"/>
              </a:ext>
            </a:extLst>
          </p:cNvPr>
          <p:cNvSpPr/>
          <p:nvPr userDrawn="1"/>
        </p:nvSpPr>
        <p:spPr>
          <a:xfrm>
            <a:off x="0" y="0"/>
            <a:ext cx="9144000" cy="5204980"/>
          </a:xfrm>
          <a:prstGeom prst="rect">
            <a:avLst/>
          </a:prstGeom>
          <a:solidFill>
            <a:srgbClr val="FFFF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a:extLst>
              <a:ext uri="{FF2B5EF4-FFF2-40B4-BE49-F238E27FC236}">
                <a16:creationId xmlns:a16="http://schemas.microsoft.com/office/drawing/2014/main" id="{FCB9BC13-A1CF-180D-3D25-9EF4999B0ED4}"/>
              </a:ext>
            </a:extLst>
          </p:cNvPr>
          <p:cNvPicPr>
            <a:picLocks noChangeAspect="1"/>
          </p:cNvPicPr>
          <p:nvPr userDrawn="1"/>
        </p:nvPicPr>
        <p:blipFill>
          <a:blip>
            <a:extLst>
              <a:ext uri="{96DAC541-7B7A-43D3-8B79-37D633B846F1}">
                <asvg:svgBlip xmlns:asvg="http://schemas.microsoft.com/office/drawing/2016/SVG/main" r:embed="rId2"/>
              </a:ext>
            </a:extLst>
          </a:blip>
          <a:srcRect t="-1" b="57417"/>
          <a:stretch>
            <a:fillRect/>
          </a:stretch>
        </p:blipFill>
        <p:spPr>
          <a:xfrm flipH="1">
            <a:off x="-24630" y="3802911"/>
            <a:ext cx="9168629" cy="1402069"/>
          </a:xfrm>
          <a:prstGeom prst="rect">
            <a:avLst/>
          </a:prstGeom>
        </p:spPr>
      </p:pic>
      <p:sp>
        <p:nvSpPr>
          <p:cNvPr id="2" name="Title 1"/>
          <p:cNvSpPr>
            <a:spLocks noGrp="1"/>
          </p:cNvSpPr>
          <p:nvPr>
            <p:ph type="ctrTitle" hasCustomPrompt="1"/>
          </p:nvPr>
        </p:nvSpPr>
        <p:spPr>
          <a:xfrm>
            <a:off x="544243" y="1346280"/>
            <a:ext cx="6313757" cy="1140709"/>
          </a:xfrm>
        </p:spPr>
        <p:txBody>
          <a:bodyPr anchor="t">
            <a:noAutofit/>
          </a:bodyPr>
          <a:lstStyle>
            <a:lvl1pPr algn="l">
              <a:lnSpc>
                <a:spcPts val="4800"/>
              </a:lnSpc>
              <a:defRPr sz="4000" b="1" i="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a:t>Three </a:t>
            </a:r>
            <a:br>
              <a:rPr lang="en-US"/>
            </a:br>
            <a:r>
              <a:rPr lang="en-US"/>
              <a:t>Line</a:t>
            </a:r>
            <a:br>
              <a:rPr lang="en-US"/>
            </a:br>
            <a:r>
              <a:rPr lang="en-US"/>
              <a:t>Title</a:t>
            </a:r>
          </a:p>
        </p:txBody>
      </p:sp>
      <p:sp>
        <p:nvSpPr>
          <p:cNvPr id="3" name="Subtitle 2"/>
          <p:cNvSpPr>
            <a:spLocks noGrp="1"/>
          </p:cNvSpPr>
          <p:nvPr>
            <p:ph type="subTitle" idx="1" hasCustomPrompt="1"/>
          </p:nvPr>
        </p:nvSpPr>
        <p:spPr>
          <a:xfrm>
            <a:off x="570120" y="3312371"/>
            <a:ext cx="5042171" cy="500507"/>
          </a:xfr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19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One Line Subtitle</a:t>
            </a:r>
          </a:p>
        </p:txBody>
      </p:sp>
      <p:sp>
        <p:nvSpPr>
          <p:cNvPr id="4" name="Date Placeholder 3"/>
          <p:cNvSpPr>
            <a:spLocks noGrp="1"/>
          </p:cNvSpPr>
          <p:nvPr>
            <p:ph type="dt" sz="half" idx="10"/>
          </p:nvPr>
        </p:nvSpPr>
        <p:spPr/>
        <p:txBody>
          <a:bodyPr/>
          <a:lstStyle>
            <a:lvl1pPr>
              <a:defRPr>
                <a:solidFill>
                  <a:srgbClr val="ACA39A"/>
                </a:solidFill>
              </a:defRPr>
            </a:lvl1pPr>
          </a:lstStyle>
          <a:p>
            <a:fld id="{D2A51CB5-1085-B145-9A24-13B43B22F620}"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180DC209-27E5-7F48-AE0C-AD69EA6A4E61}" type="slidenum">
              <a:rPr lang="en-US" smtClean="0"/>
              <a:pPr/>
              <a:t>‹#›</a:t>
            </a:fld>
            <a:endParaRPr lang="en-US"/>
          </a:p>
        </p:txBody>
      </p:sp>
      <p:pic>
        <p:nvPicPr>
          <p:cNvPr id="8" name="Graphic 7">
            <a:extLst>
              <a:ext uri="{FF2B5EF4-FFF2-40B4-BE49-F238E27FC236}">
                <a16:creationId xmlns:a16="http://schemas.microsoft.com/office/drawing/2014/main" id="{D5FEC6DE-E29A-6FAB-9579-FE2B19B62F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4243" y="505396"/>
            <a:ext cx="1569229" cy="578237"/>
          </a:xfrm>
          <a:prstGeom prst="rect">
            <a:avLst/>
          </a:prstGeom>
        </p:spPr>
      </p:pic>
      <p:sp>
        <p:nvSpPr>
          <p:cNvPr id="10" name="Footer Placeholder 4">
            <a:extLst>
              <a:ext uri="{FF2B5EF4-FFF2-40B4-BE49-F238E27FC236}">
                <a16:creationId xmlns:a16="http://schemas.microsoft.com/office/drawing/2014/main" id="{E4CAEE92-BEC6-D909-5037-2220F9959E0C}"/>
              </a:ext>
            </a:extLst>
          </p:cNvPr>
          <p:cNvSpPr txBox="1">
            <a:spLocks/>
          </p:cNvSpPr>
          <p:nvPr userDrawn="1"/>
        </p:nvSpPr>
        <p:spPr>
          <a:xfrm>
            <a:off x="231674" y="4861133"/>
            <a:ext cx="1545458" cy="273844"/>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ACA39A"/>
                </a:solidFill>
              </a:rPr>
              <a:t>© </a:t>
            </a:r>
            <a:fld id="{4D1A79C0-6B19-B54E-AF35-AED7DC0B0E0E}" type="datetimeyyyy">
              <a:rPr lang="en-US" smtClean="0">
                <a:solidFill>
                  <a:srgbClr val="ACA39A"/>
                </a:solidFill>
              </a:rPr>
              <a:t>2026</a:t>
            </a:fld>
            <a:r>
              <a:rPr lang="en-US">
                <a:solidFill>
                  <a:srgbClr val="ACA39A"/>
                </a:solidFill>
              </a:rPr>
              <a:t> Committee for Children</a:t>
            </a:r>
          </a:p>
        </p:txBody>
      </p:sp>
      <p:pic>
        <p:nvPicPr>
          <p:cNvPr id="9" name="Graphic 8">
            <a:extLst>
              <a:ext uri="{FF2B5EF4-FFF2-40B4-BE49-F238E27FC236}">
                <a16:creationId xmlns:a16="http://schemas.microsoft.com/office/drawing/2014/main" id="{CA8F3F39-9A14-ACB3-723B-E439E0CE000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36977" y="4597878"/>
            <a:ext cx="1085360" cy="351146"/>
          </a:xfrm>
          <a:prstGeom prst="rect">
            <a:avLst/>
          </a:prstGeom>
        </p:spPr>
      </p:pic>
    </p:spTree>
    <p:extLst>
      <p:ext uri="{BB962C8B-B14F-4D97-AF65-F5344CB8AC3E}">
        <p14:creationId xmlns:p14="http://schemas.microsoft.com/office/powerpoint/2010/main" val="2519690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ondary Transistion Slide green">
    <p:bg>
      <p:bgPr>
        <a:solidFill>
          <a:schemeClr val="accent4">
            <a:alpha val="5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E4B371C-9208-AADE-90FA-72C18C5020AC}"/>
              </a:ext>
            </a:extLst>
          </p:cNvPr>
          <p:cNvSpPr/>
          <p:nvPr userDrawn="1"/>
        </p:nvSpPr>
        <p:spPr>
          <a:xfrm>
            <a:off x="0" y="0"/>
            <a:ext cx="9144000" cy="5204980"/>
          </a:xfrm>
          <a:prstGeom prst="rect">
            <a:avLst/>
          </a:prstGeom>
          <a:solidFill>
            <a:srgbClr val="E5F9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a:extLst>
              <a:ext uri="{FF2B5EF4-FFF2-40B4-BE49-F238E27FC236}">
                <a16:creationId xmlns:a16="http://schemas.microsoft.com/office/drawing/2014/main" id="{FCB9BC13-A1CF-180D-3D25-9EF4999B0ED4}"/>
              </a:ext>
            </a:extLst>
          </p:cNvPr>
          <p:cNvPicPr>
            <a:picLocks noChangeAspect="1"/>
          </p:cNvPicPr>
          <p:nvPr userDrawn="1"/>
        </p:nvPicPr>
        <p:blipFill>
          <a:blip>
            <a:extLst>
              <a:ext uri="{96DAC541-7B7A-43D3-8B79-37D633B846F1}">
                <asvg:svgBlip xmlns:asvg="http://schemas.microsoft.com/office/drawing/2016/SVG/main" r:embed="rId2"/>
              </a:ext>
            </a:extLst>
          </a:blip>
          <a:srcRect t="-1" b="57417"/>
          <a:stretch>
            <a:fillRect/>
          </a:stretch>
        </p:blipFill>
        <p:spPr>
          <a:xfrm flipH="1">
            <a:off x="-24630" y="3802911"/>
            <a:ext cx="9168629" cy="1402069"/>
          </a:xfrm>
          <a:prstGeom prst="rect">
            <a:avLst/>
          </a:prstGeom>
        </p:spPr>
      </p:pic>
      <p:sp>
        <p:nvSpPr>
          <p:cNvPr id="3" name="Subtitle 2"/>
          <p:cNvSpPr>
            <a:spLocks noGrp="1"/>
          </p:cNvSpPr>
          <p:nvPr>
            <p:ph type="subTitle" idx="1" hasCustomPrompt="1"/>
          </p:nvPr>
        </p:nvSpPr>
        <p:spPr>
          <a:xfrm>
            <a:off x="570120" y="3312371"/>
            <a:ext cx="5042171" cy="500507"/>
          </a:xfr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19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One Line Subtitle</a:t>
            </a:r>
          </a:p>
        </p:txBody>
      </p:sp>
      <p:sp>
        <p:nvSpPr>
          <p:cNvPr id="4" name="Date Placeholder 3"/>
          <p:cNvSpPr>
            <a:spLocks noGrp="1"/>
          </p:cNvSpPr>
          <p:nvPr>
            <p:ph type="dt" sz="half" idx="10"/>
          </p:nvPr>
        </p:nvSpPr>
        <p:spPr/>
        <p:txBody>
          <a:bodyPr/>
          <a:lstStyle>
            <a:lvl1pPr>
              <a:defRPr>
                <a:solidFill>
                  <a:srgbClr val="ACA39A"/>
                </a:solidFill>
              </a:defRPr>
            </a:lvl1pPr>
          </a:lstStyle>
          <a:p>
            <a:fld id="{D2A51CB5-1085-B145-9A24-13B43B22F620}"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180DC209-27E5-7F48-AE0C-AD69EA6A4E61}" type="slidenum">
              <a:rPr lang="en-US" smtClean="0"/>
              <a:pPr/>
              <a:t>‹#›</a:t>
            </a:fld>
            <a:endParaRPr lang="en-US"/>
          </a:p>
        </p:txBody>
      </p:sp>
      <p:pic>
        <p:nvPicPr>
          <p:cNvPr id="8" name="Graphic 7">
            <a:extLst>
              <a:ext uri="{FF2B5EF4-FFF2-40B4-BE49-F238E27FC236}">
                <a16:creationId xmlns:a16="http://schemas.microsoft.com/office/drawing/2014/main" id="{D5FEC6DE-E29A-6FAB-9579-FE2B19B62F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4243" y="505396"/>
            <a:ext cx="1569229" cy="578237"/>
          </a:xfrm>
          <a:prstGeom prst="rect">
            <a:avLst/>
          </a:prstGeom>
        </p:spPr>
      </p:pic>
      <p:sp>
        <p:nvSpPr>
          <p:cNvPr id="10" name="Footer Placeholder 4">
            <a:extLst>
              <a:ext uri="{FF2B5EF4-FFF2-40B4-BE49-F238E27FC236}">
                <a16:creationId xmlns:a16="http://schemas.microsoft.com/office/drawing/2014/main" id="{E4CAEE92-BEC6-D909-5037-2220F9959E0C}"/>
              </a:ext>
            </a:extLst>
          </p:cNvPr>
          <p:cNvSpPr txBox="1">
            <a:spLocks/>
          </p:cNvSpPr>
          <p:nvPr userDrawn="1"/>
        </p:nvSpPr>
        <p:spPr>
          <a:xfrm>
            <a:off x="231674" y="4861133"/>
            <a:ext cx="1545458" cy="273844"/>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ACA39A"/>
                </a:solidFill>
              </a:rPr>
              <a:t>© </a:t>
            </a:r>
            <a:fld id="{4D1A79C0-6B19-B54E-AF35-AED7DC0B0E0E}" type="datetimeyyyy">
              <a:rPr lang="en-US" smtClean="0">
                <a:solidFill>
                  <a:srgbClr val="ACA39A"/>
                </a:solidFill>
              </a:rPr>
              <a:t>2026</a:t>
            </a:fld>
            <a:r>
              <a:rPr lang="en-US">
                <a:solidFill>
                  <a:srgbClr val="ACA39A"/>
                </a:solidFill>
              </a:rPr>
              <a:t> Committee for Children</a:t>
            </a:r>
          </a:p>
        </p:txBody>
      </p:sp>
      <p:pic>
        <p:nvPicPr>
          <p:cNvPr id="9" name="Graphic 8">
            <a:extLst>
              <a:ext uri="{FF2B5EF4-FFF2-40B4-BE49-F238E27FC236}">
                <a16:creationId xmlns:a16="http://schemas.microsoft.com/office/drawing/2014/main" id="{CA8F3F39-9A14-ACB3-723B-E439E0CE000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36977" y="4597878"/>
            <a:ext cx="1085360" cy="351146"/>
          </a:xfrm>
          <a:prstGeom prst="rect">
            <a:avLst/>
          </a:prstGeom>
        </p:spPr>
      </p:pic>
      <p:sp>
        <p:nvSpPr>
          <p:cNvPr id="7" name="Title 1">
            <a:extLst>
              <a:ext uri="{FF2B5EF4-FFF2-40B4-BE49-F238E27FC236}">
                <a16:creationId xmlns:a16="http://schemas.microsoft.com/office/drawing/2014/main" id="{17EBD7FC-2918-9825-4E7F-304719107D98}"/>
              </a:ext>
            </a:extLst>
          </p:cNvPr>
          <p:cNvSpPr>
            <a:spLocks noGrp="1"/>
          </p:cNvSpPr>
          <p:nvPr>
            <p:ph type="ctrTitle" hasCustomPrompt="1"/>
          </p:nvPr>
        </p:nvSpPr>
        <p:spPr>
          <a:xfrm>
            <a:off x="544243" y="1331101"/>
            <a:ext cx="6313757" cy="1140709"/>
          </a:xfrm>
        </p:spPr>
        <p:txBody>
          <a:bodyPr anchor="t">
            <a:noAutofit/>
          </a:bodyPr>
          <a:lstStyle>
            <a:lvl1pPr algn="l">
              <a:lnSpc>
                <a:spcPts val="4800"/>
              </a:lnSpc>
              <a:defRPr sz="4000" b="1" i="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a:t>Three </a:t>
            </a:r>
            <a:br>
              <a:rPr lang="en-US"/>
            </a:br>
            <a:r>
              <a:rPr lang="en-US"/>
              <a:t>Line</a:t>
            </a:r>
            <a:br>
              <a:rPr lang="en-US"/>
            </a:br>
            <a:r>
              <a:rPr lang="en-US"/>
              <a:t>Title</a:t>
            </a:r>
          </a:p>
        </p:txBody>
      </p:sp>
    </p:spTree>
    <p:extLst>
      <p:ext uri="{BB962C8B-B14F-4D97-AF65-F5344CB8AC3E}">
        <p14:creationId xmlns:p14="http://schemas.microsoft.com/office/powerpoint/2010/main" val="3741067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9_Our Vision Our Mission">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C18DF814-F29E-FB4F-94CB-8ED4B0D830A0}"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7" name="TextBox 6">
            <a:extLst>
              <a:ext uri="{FF2B5EF4-FFF2-40B4-BE49-F238E27FC236}">
                <a16:creationId xmlns:a16="http://schemas.microsoft.com/office/drawing/2014/main" id="{37DC8A2E-65B6-B66F-8C2B-51E031CEC5C2}"/>
              </a:ext>
            </a:extLst>
          </p:cNvPr>
          <p:cNvSpPr txBox="1"/>
          <p:nvPr userDrawn="1"/>
        </p:nvSpPr>
        <p:spPr>
          <a:xfrm>
            <a:off x="628650" y="568912"/>
            <a:ext cx="5764463" cy="461665"/>
          </a:xfrm>
          <a:prstGeom prst="rect">
            <a:avLst/>
          </a:prstGeom>
          <a:noFill/>
        </p:spPr>
        <p:txBody>
          <a:bodyPr wrap="square" rtlCol="0" anchor="ctr">
            <a:spAutoFit/>
          </a:bodyPr>
          <a:lstStyle/>
          <a:p>
            <a:r>
              <a:rPr lang="en-US" sz="2400" b="1" i="0">
                <a:solidFill>
                  <a:schemeClr val="tx2"/>
                </a:solidFill>
                <a:latin typeface="Verdana" panose="020B0604030504040204" pitchFamily="34" charset="0"/>
                <a:ea typeface="Verdana" panose="020B0604030504040204" pitchFamily="34" charset="0"/>
                <a:cs typeface="Verdana" panose="020B0604030504040204" pitchFamily="34" charset="0"/>
              </a:rPr>
              <a:t>Committee for Children</a:t>
            </a:r>
          </a:p>
        </p:txBody>
      </p:sp>
      <p:sp>
        <p:nvSpPr>
          <p:cNvPr id="8" name="TextBox 7">
            <a:extLst>
              <a:ext uri="{FF2B5EF4-FFF2-40B4-BE49-F238E27FC236}">
                <a16:creationId xmlns:a16="http://schemas.microsoft.com/office/drawing/2014/main" id="{16EA3E91-D3AF-C3CE-CE82-CF3C73DF96C8}"/>
              </a:ext>
            </a:extLst>
          </p:cNvPr>
          <p:cNvSpPr txBox="1"/>
          <p:nvPr userDrawn="1"/>
        </p:nvSpPr>
        <p:spPr>
          <a:xfrm>
            <a:off x="628649" y="1348688"/>
            <a:ext cx="4350605" cy="2854628"/>
          </a:xfrm>
          <a:prstGeom prst="rect">
            <a:avLst/>
          </a:prstGeom>
          <a:noFill/>
        </p:spPr>
        <p:txBody>
          <a:bodyPr wrap="square" rtlCol="0">
            <a:spAutoFit/>
          </a:bodyPr>
          <a:lstStyle/>
          <a:p>
            <a:pPr marL="0" indent="0">
              <a:lnSpc>
                <a:spcPct val="100000"/>
              </a:lnSpc>
              <a:spcAft>
                <a:spcPts val="450"/>
              </a:spcAft>
              <a:buNone/>
            </a:pPr>
            <a:r>
              <a:rPr lang="en-US" sz="1500" b="1" i="0">
                <a:solidFill>
                  <a:schemeClr val="tx1"/>
                </a:solidFill>
                <a:latin typeface="Verdana" panose="020B0604030504040204" pitchFamily="34" charset="0"/>
                <a:ea typeface="Verdana" panose="020B0604030504040204" pitchFamily="34" charset="0"/>
                <a:cs typeface="Verdana" panose="020B0604030504040204" pitchFamily="34" charset="0"/>
              </a:rPr>
              <a:t>Our Vision</a:t>
            </a:r>
          </a:p>
          <a:p>
            <a:pPr marL="0" indent="0">
              <a:lnSpc>
                <a:spcPct val="100000"/>
              </a:lnSpc>
              <a:spcAft>
                <a:spcPts val="1650"/>
              </a:spcAft>
              <a:buNone/>
            </a:pPr>
            <a:r>
              <a:rPr lang="en-US" sz="1500" b="0" i="0">
                <a:solidFill>
                  <a:schemeClr val="tx1"/>
                </a:solidFill>
                <a:latin typeface="Verdana" panose="020B0604030504040204" pitchFamily="34" charset="0"/>
                <a:ea typeface="Verdana" panose="020B0604030504040204" pitchFamily="34" charset="0"/>
                <a:cs typeface="Verdana" panose="020B0604030504040204" pitchFamily="34" charset="0"/>
              </a:rPr>
              <a:t>Safe children thriving in a just</a:t>
            </a:r>
            <a:br>
              <a:rPr lang="en-US" sz="1500" b="0" i="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500" b="0" i="0">
                <a:solidFill>
                  <a:schemeClr val="tx1"/>
                </a:solidFill>
                <a:latin typeface="Verdana" panose="020B0604030504040204" pitchFamily="34" charset="0"/>
                <a:ea typeface="Verdana" panose="020B0604030504040204" pitchFamily="34" charset="0"/>
                <a:cs typeface="Verdana" panose="020B0604030504040204" pitchFamily="34" charset="0"/>
              </a:rPr>
              <a:t>and peaceful world</a:t>
            </a:r>
          </a:p>
          <a:p>
            <a:pPr marL="0" indent="0">
              <a:lnSpc>
                <a:spcPct val="100000"/>
              </a:lnSpc>
              <a:spcAft>
                <a:spcPts val="450"/>
              </a:spcAft>
              <a:buNone/>
            </a:pPr>
            <a:r>
              <a:rPr lang="en-US" sz="1500" b="1" i="0">
                <a:solidFill>
                  <a:schemeClr val="tx1"/>
                </a:solidFill>
                <a:latin typeface="Verdana" panose="020B0604030504040204" pitchFamily="34" charset="0"/>
                <a:ea typeface="Verdana" panose="020B0604030504040204" pitchFamily="34" charset="0"/>
                <a:cs typeface="Verdana" panose="020B0604030504040204" pitchFamily="34" charset="0"/>
              </a:rPr>
              <a:t>Our Mission</a:t>
            </a:r>
          </a:p>
          <a:p>
            <a:pPr marL="0" indent="0">
              <a:lnSpc>
                <a:spcPct val="100000"/>
              </a:lnSpc>
              <a:spcAft>
                <a:spcPts val="1200"/>
              </a:spcAft>
              <a:buNone/>
            </a:pPr>
            <a:r>
              <a:rPr lang="en-US" sz="1500" b="0" i="0">
                <a:solidFill>
                  <a:schemeClr val="tx1"/>
                </a:solidFill>
                <a:latin typeface="Verdana" panose="020B0604030504040204" pitchFamily="34" charset="0"/>
                <a:ea typeface="Verdana" panose="020B0604030504040204" pitchFamily="34" charset="0"/>
                <a:cs typeface="Verdana" panose="020B0604030504040204" pitchFamily="34" charset="0"/>
              </a:rPr>
              <a:t>To foster the safety and well-being </a:t>
            </a:r>
            <a:br>
              <a:rPr lang="en-US" sz="1500" b="0" i="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500" b="0" i="0">
                <a:solidFill>
                  <a:schemeClr val="tx1"/>
                </a:solidFill>
                <a:latin typeface="Verdana" panose="020B0604030504040204" pitchFamily="34" charset="0"/>
                <a:ea typeface="Verdana" panose="020B0604030504040204" pitchFamily="34" charset="0"/>
                <a:cs typeface="Verdana" panose="020B0604030504040204" pitchFamily="34" charset="0"/>
              </a:rPr>
              <a:t>of children through social-emotional</a:t>
            </a:r>
            <a:br>
              <a:rPr lang="en-US" sz="1500" b="0" i="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500" b="0" i="0">
                <a:solidFill>
                  <a:schemeClr val="tx1"/>
                </a:solidFill>
                <a:latin typeface="Verdana" panose="020B0604030504040204" pitchFamily="34" charset="0"/>
                <a:ea typeface="Verdana" panose="020B0604030504040204" pitchFamily="34" charset="0"/>
                <a:cs typeface="Verdana" panose="020B0604030504040204" pitchFamily="34" charset="0"/>
              </a:rPr>
              <a:t>learning (SEL) and development</a:t>
            </a:r>
          </a:p>
          <a:p>
            <a:pPr marL="0" indent="0">
              <a:lnSpc>
                <a:spcPct val="100000"/>
              </a:lnSpc>
              <a:buNone/>
            </a:pPr>
            <a:endParaRPr lang="en-US" sz="1050" b="0" i="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lnSpc>
                <a:spcPct val="100000"/>
              </a:lnSpc>
              <a:buNone/>
            </a:pPr>
            <a:r>
              <a:rPr lang="en-US" sz="1050" b="0" i="0">
                <a:solidFill>
                  <a:schemeClr val="tx1"/>
                </a:solidFill>
                <a:latin typeface="Verdana" panose="020B0604030504040204" pitchFamily="34" charset="0"/>
                <a:ea typeface="Verdana" panose="020B0604030504040204" pitchFamily="34" charset="0"/>
                <a:cs typeface="Verdana" panose="020B0604030504040204" pitchFamily="34" charset="0"/>
              </a:rPr>
              <a:t>For information about Committee for Children,</a:t>
            </a:r>
            <a:br>
              <a:rPr lang="en-US" sz="1050" b="0" i="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050" b="0" i="0">
                <a:solidFill>
                  <a:schemeClr val="tx1"/>
                </a:solidFill>
                <a:latin typeface="Verdana" panose="020B0604030504040204" pitchFamily="34" charset="0"/>
                <a:ea typeface="Verdana" panose="020B0604030504040204" pitchFamily="34" charset="0"/>
                <a:cs typeface="Verdana" panose="020B0604030504040204" pitchFamily="34" charset="0"/>
              </a:rPr>
              <a:t>our advocacy work, our commitment to equity,</a:t>
            </a:r>
            <a:br>
              <a:rPr lang="en-US" sz="1050" b="0" i="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050" b="0" i="0">
                <a:solidFill>
                  <a:schemeClr val="tx1"/>
                </a:solidFill>
                <a:latin typeface="Verdana" panose="020B0604030504040204" pitchFamily="34" charset="0"/>
                <a:ea typeface="Verdana" panose="020B0604030504040204" pitchFamily="34" charset="0"/>
                <a:cs typeface="Verdana" panose="020B0604030504040204" pitchFamily="34" charset="0"/>
              </a:rPr>
              <a:t>and more, please visit </a:t>
            </a:r>
            <a:r>
              <a:rPr lang="en-US" sz="1050" b="0" i="0" err="1">
                <a:solidFill>
                  <a:schemeClr val="tx1"/>
                </a:solidFill>
                <a:latin typeface="Verdana" panose="020B0604030504040204" pitchFamily="34" charset="0"/>
                <a:ea typeface="Verdana" panose="020B0604030504040204" pitchFamily="34" charset="0"/>
                <a:cs typeface="Verdana" panose="020B0604030504040204" pitchFamily="34" charset="0"/>
              </a:rPr>
              <a:t>cfchildren.org</a:t>
            </a:r>
            <a:endParaRPr lang="en-US" sz="1050" b="0" i="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Graphic 8">
            <a:extLst>
              <a:ext uri="{FF2B5EF4-FFF2-40B4-BE49-F238E27FC236}">
                <a16:creationId xmlns:a16="http://schemas.microsoft.com/office/drawing/2014/main" id="{0E459715-010B-AC8C-566E-E63A46502D1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73473" y="1245032"/>
            <a:ext cx="2639279" cy="3061939"/>
          </a:xfrm>
          <a:prstGeom prst="rect">
            <a:avLst/>
          </a:prstGeom>
        </p:spPr>
      </p:pic>
    </p:spTree>
    <p:extLst>
      <p:ext uri="{BB962C8B-B14F-4D97-AF65-F5344CB8AC3E}">
        <p14:creationId xmlns:p14="http://schemas.microsoft.com/office/powerpoint/2010/main" val="2675288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fc reach">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F50BA6D-4E02-7483-7856-3DDBCA61BFCD}"/>
              </a:ext>
            </a:extLst>
          </p:cNvPr>
          <p:cNvSpPr txBox="1"/>
          <p:nvPr userDrawn="1"/>
        </p:nvSpPr>
        <p:spPr>
          <a:xfrm>
            <a:off x="723900" y="748919"/>
            <a:ext cx="5764463" cy="230065"/>
          </a:xfrm>
          <a:prstGeom prst="rect">
            <a:avLst/>
          </a:prstGeom>
          <a:noFill/>
        </p:spPr>
        <p:txBody>
          <a:bodyPr wrap="square" lIns="0" tIns="0" rIns="0" bIns="0" rtlCol="0" anchor="ctr">
            <a:noAutofit/>
          </a:bodyPr>
          <a:lstStyle/>
          <a:p>
            <a:pPr fontAlgn="base">
              <a:lnSpc>
                <a:spcPts val="2880"/>
              </a:lnSpc>
            </a:pPr>
            <a:r>
              <a:rPr lang="en-US" sz="2400" b="1" i="0">
                <a:solidFill>
                  <a:schemeClr val="tx2"/>
                </a:solidFill>
                <a:latin typeface="Verdana" panose="020B0604030504040204" pitchFamily="34" charset="0"/>
                <a:ea typeface="Verdana" panose="020B0604030504040204" pitchFamily="34" charset="0"/>
                <a:cs typeface="Verdana" panose="020B0604030504040204" pitchFamily="34" charset="0"/>
              </a:rPr>
              <a:t>Committee for Children</a:t>
            </a:r>
          </a:p>
        </p:txBody>
      </p:sp>
      <p:sp>
        <p:nvSpPr>
          <p:cNvPr id="4" name="Date Placeholder 3">
            <a:extLst>
              <a:ext uri="{FF2B5EF4-FFF2-40B4-BE49-F238E27FC236}">
                <a16:creationId xmlns:a16="http://schemas.microsoft.com/office/drawing/2014/main" id="{C8FC3D7D-641E-B75C-1165-C77D63F293A2}"/>
              </a:ext>
            </a:extLst>
          </p:cNvPr>
          <p:cNvSpPr>
            <a:spLocks noGrp="1"/>
          </p:cNvSpPr>
          <p:nvPr>
            <p:ph type="dt" sz="half" idx="10"/>
          </p:nvPr>
        </p:nvSpPr>
        <p:spPr/>
        <p:txBody>
          <a:bodyPr/>
          <a:lstStyle/>
          <a:p>
            <a:fld id="{4A01F7E3-380F-CA4C-AC23-2FC03ACC044E}" type="datetime1">
              <a:rPr lang="en-US" smtClean="0"/>
              <a:t>9/28/26</a:t>
            </a:fld>
            <a:endParaRPr lang="en-US"/>
          </a:p>
        </p:txBody>
      </p:sp>
      <p:sp>
        <p:nvSpPr>
          <p:cNvPr id="6" name="Slide Number Placeholder 5">
            <a:extLst>
              <a:ext uri="{FF2B5EF4-FFF2-40B4-BE49-F238E27FC236}">
                <a16:creationId xmlns:a16="http://schemas.microsoft.com/office/drawing/2014/main" id="{7EE6801C-9228-E649-3A2C-922B12EB5904}"/>
              </a:ext>
            </a:extLst>
          </p:cNvPr>
          <p:cNvSpPr>
            <a:spLocks noGrp="1"/>
          </p:cNvSpPr>
          <p:nvPr>
            <p:ph type="sldNum" sz="quarter" idx="12"/>
          </p:nvPr>
        </p:nvSpPr>
        <p:spPr/>
        <p:txBody>
          <a:bodyPr/>
          <a:lstStyle/>
          <a:p>
            <a:fld id="{4BC690E8-088D-5C4D-B4EE-18A79C0240F2}" type="slidenum">
              <a:rPr lang="en-US" smtClean="0"/>
              <a:pPr/>
              <a:t>‹#›</a:t>
            </a:fld>
            <a:endParaRPr lang="en-US"/>
          </a:p>
        </p:txBody>
      </p:sp>
      <p:pic>
        <p:nvPicPr>
          <p:cNvPr id="18" name="Graphic 17">
            <a:extLst>
              <a:ext uri="{FF2B5EF4-FFF2-40B4-BE49-F238E27FC236}">
                <a16:creationId xmlns:a16="http://schemas.microsoft.com/office/drawing/2014/main" id="{45FA9F2B-D2D7-3D87-D15F-0D04BCD812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01863" y="1397000"/>
            <a:ext cx="5735912" cy="2997581"/>
          </a:xfrm>
          <a:prstGeom prst="rect">
            <a:avLst/>
          </a:prstGeom>
        </p:spPr>
      </p:pic>
    </p:spTree>
    <p:extLst>
      <p:ext uri="{BB962C8B-B14F-4D97-AF65-F5344CB8AC3E}">
        <p14:creationId xmlns:p14="http://schemas.microsoft.com/office/powerpoint/2010/main" val="3171716190"/>
      </p:ext>
    </p:extLst>
  </p:cSld>
  <p:clrMapOvr>
    <a:masterClrMapping/>
  </p:clrMapOvr>
  <p:extLst>
    <p:ext uri="{DCECCB84-F9BA-43D5-87BE-67443E8EF086}">
      <p15:sldGuideLst xmlns:p15="http://schemas.microsoft.com/office/powerpoint/2012/main">
        <p15:guide id="1" pos="456">
          <p15:clr>
            <a:srgbClr val="FBAE40"/>
          </p15:clr>
        </p15:guide>
        <p15:guide id="4" orient="horz" pos="61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2991DDA-5308-6486-3BD8-D925AFE5F05C}"/>
              </a:ext>
            </a:extLst>
          </p:cNvPr>
          <p:cNvSpPr>
            <a:spLocks noGrp="1"/>
          </p:cNvSpPr>
          <p:nvPr>
            <p:ph type="dt" sz="half" idx="10"/>
          </p:nvPr>
        </p:nvSpPr>
        <p:spPr/>
        <p:txBody>
          <a:bodyPr/>
          <a:lstStyle/>
          <a:p>
            <a:fld id="{F6CC4FE4-7ACF-2A4E-A36D-FA4DE8C02DFE}" type="datetime1">
              <a:rPr lang="en-US" smtClean="0"/>
              <a:t>9/28/26</a:t>
            </a:fld>
            <a:endParaRPr lang="en-US"/>
          </a:p>
        </p:txBody>
      </p:sp>
      <p:sp>
        <p:nvSpPr>
          <p:cNvPr id="5" name="Slide Number Placeholder 4">
            <a:extLst>
              <a:ext uri="{FF2B5EF4-FFF2-40B4-BE49-F238E27FC236}">
                <a16:creationId xmlns:a16="http://schemas.microsoft.com/office/drawing/2014/main" id="{0D1FC5C7-0F28-32CE-2B6D-E496122774A9}"/>
              </a:ext>
            </a:extLst>
          </p:cNvPr>
          <p:cNvSpPr>
            <a:spLocks noGrp="1"/>
          </p:cNvSpPr>
          <p:nvPr>
            <p:ph type="sldNum" sz="quarter" idx="12"/>
          </p:nvPr>
        </p:nvSpPr>
        <p:spPr/>
        <p:txBody>
          <a:bodyPr/>
          <a:lstStyle/>
          <a:p>
            <a:fld id="{62FA8445-7FFC-734B-ADDB-6C5B0165B567}" type="slidenum">
              <a:rPr lang="en-US" smtClean="0"/>
              <a:pPr/>
              <a:t>‹#›</a:t>
            </a:fld>
            <a:endParaRPr lang="en-US"/>
          </a:p>
        </p:txBody>
      </p:sp>
      <p:sp>
        <p:nvSpPr>
          <p:cNvPr id="6" name="Title 4">
            <a:extLst>
              <a:ext uri="{FF2B5EF4-FFF2-40B4-BE49-F238E27FC236}">
                <a16:creationId xmlns:a16="http://schemas.microsoft.com/office/drawing/2014/main" id="{25092075-303F-0717-1786-0CC4469586E0}"/>
              </a:ext>
            </a:extLst>
          </p:cNvPr>
          <p:cNvSpPr txBox="1">
            <a:spLocks/>
          </p:cNvSpPr>
          <p:nvPr userDrawn="1"/>
        </p:nvSpPr>
        <p:spPr>
          <a:xfrm>
            <a:off x="628650" y="313147"/>
            <a:ext cx="6376157" cy="994172"/>
          </a:xfrm>
          <a:prstGeom prst="rect">
            <a:avLst/>
          </a:prstGeom>
        </p:spPr>
        <p:txBody>
          <a:bodyPr vert="horz" lIns="91440" tIns="45720" rIns="91440" bIns="45720" rtlCol="0" anchor="ctr">
            <a:noAutofit/>
          </a:bodyPr>
          <a:lstStyle>
            <a:lvl1pPr algn="l" defTabSz="685800" rtl="0" eaLnBrk="1" latinLnBrk="0" hangingPunct="1">
              <a:lnSpc>
                <a:spcPts val="2880"/>
              </a:lnSpc>
              <a:spcBef>
                <a:spcPct val="0"/>
              </a:spcBef>
              <a:buNone/>
              <a:defRPr sz="24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solidFill>
                  <a:schemeClr val="tx2"/>
                </a:solidFill>
              </a:rPr>
              <a:t>Human Skills Help Students Thrive</a:t>
            </a:r>
          </a:p>
        </p:txBody>
      </p:sp>
      <p:sp>
        <p:nvSpPr>
          <p:cNvPr id="7" name="Content Placeholder 10">
            <a:extLst>
              <a:ext uri="{FF2B5EF4-FFF2-40B4-BE49-F238E27FC236}">
                <a16:creationId xmlns:a16="http://schemas.microsoft.com/office/drawing/2014/main" id="{7E13D8CF-EB8F-0509-052A-AEE8745CE2A9}"/>
              </a:ext>
            </a:extLst>
          </p:cNvPr>
          <p:cNvSpPr txBox="1">
            <a:spLocks/>
          </p:cNvSpPr>
          <p:nvPr userDrawn="1"/>
        </p:nvSpPr>
        <p:spPr>
          <a:xfrm>
            <a:off x="628651" y="1145901"/>
            <a:ext cx="7065168" cy="924560"/>
          </a:xfrm>
          <a:prstGeom prst="rect">
            <a:avLst/>
          </a:prstGeom>
        </p:spPr>
        <p:txBody>
          <a:bodyPr/>
          <a:lstStyle>
            <a:lvl1pPr marL="171450" indent="-171450" algn="l" defTabSz="685800" rtl="0" eaLnBrk="1" latinLnBrk="0" hangingPunct="1">
              <a:lnSpc>
                <a:spcPts val="2240"/>
              </a:lnSpc>
              <a:spcBef>
                <a:spcPts val="0"/>
              </a:spcBef>
              <a:spcAft>
                <a:spcPts val="1200"/>
              </a:spcAft>
              <a:buFont typeface="Arial" panose="020B0604020202020204" pitchFamily="34" charset="0"/>
              <a:buChar char="•"/>
              <a:defRPr sz="17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1" latinLnBrk="0" hangingPunct="1">
              <a:lnSpc>
                <a:spcPts val="1760"/>
              </a:lnSpc>
              <a:spcBef>
                <a:spcPts val="0"/>
              </a:spcBef>
              <a:spcAft>
                <a:spcPts val="1200"/>
              </a:spcAft>
              <a:buFont typeface="Arial" panose="020B0604020202020204" pitchFamily="34" charset="0"/>
              <a:buChar char="•"/>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1" latinLnBrk="0" hangingPunct="1">
              <a:lnSpc>
                <a:spcPts val="1760"/>
              </a:lnSpc>
              <a:spcBef>
                <a:spcPts val="0"/>
              </a:spcBef>
              <a:spcAft>
                <a:spcPts val="600"/>
              </a:spcAft>
              <a:buFont typeface="Arial" panose="020B0604020202020204" pitchFamily="34" charset="0"/>
              <a:buChar char="•"/>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a:solidFill>
                  <a:schemeClr val="tx1"/>
                </a:solidFill>
              </a:rPr>
              <a:t>Human skills are building blocks students need to achieve goals, overcome obstacles, and form meaningful relationships. These skills are essential for:</a:t>
            </a:r>
            <a:r>
              <a:rPr lang="en-US" baseline="30000">
                <a:solidFill>
                  <a:schemeClr val="tx1"/>
                </a:solidFill>
              </a:rPr>
              <a:t>1, 2, 3</a:t>
            </a:r>
          </a:p>
        </p:txBody>
      </p:sp>
      <p:sp>
        <p:nvSpPr>
          <p:cNvPr id="8" name="Rectangle 7">
            <a:extLst>
              <a:ext uri="{FF2B5EF4-FFF2-40B4-BE49-F238E27FC236}">
                <a16:creationId xmlns:a16="http://schemas.microsoft.com/office/drawing/2014/main" id="{C15EF5E1-1BAB-D88B-9B2E-4ABCC7AA1B23}"/>
              </a:ext>
            </a:extLst>
          </p:cNvPr>
          <p:cNvSpPr/>
          <p:nvPr userDrawn="1"/>
        </p:nvSpPr>
        <p:spPr>
          <a:xfrm>
            <a:off x="628650" y="2235948"/>
            <a:ext cx="3861197" cy="98311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a:solidFill>
                  <a:schemeClr val="bg1"/>
                </a:solidFill>
                <a:latin typeface="Verdana" panose="020B0604030504040204" pitchFamily="34" charset="0"/>
                <a:ea typeface="Verdana" panose="020B0604030504040204" pitchFamily="34" charset="0"/>
              </a:rPr>
              <a:t>Academic achievement</a:t>
            </a:r>
          </a:p>
        </p:txBody>
      </p:sp>
      <p:sp>
        <p:nvSpPr>
          <p:cNvPr id="9" name="Rectangle 8">
            <a:extLst>
              <a:ext uri="{FF2B5EF4-FFF2-40B4-BE49-F238E27FC236}">
                <a16:creationId xmlns:a16="http://schemas.microsoft.com/office/drawing/2014/main" id="{475F0757-4C03-28F7-2300-F3E3FAB6ED9F}"/>
              </a:ext>
            </a:extLst>
          </p:cNvPr>
          <p:cNvSpPr/>
          <p:nvPr userDrawn="1"/>
        </p:nvSpPr>
        <p:spPr>
          <a:xfrm>
            <a:off x="4625580" y="2235948"/>
            <a:ext cx="3861197" cy="98311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a:solidFill>
                  <a:schemeClr val="tx2"/>
                </a:solidFill>
                <a:latin typeface="Verdana" panose="020B0604030504040204" pitchFamily="34" charset="0"/>
                <a:ea typeface="Verdana" panose="020B0604030504040204" pitchFamily="34" charset="0"/>
              </a:rPr>
              <a:t>Workforce readiness</a:t>
            </a:r>
          </a:p>
        </p:txBody>
      </p:sp>
      <p:sp>
        <p:nvSpPr>
          <p:cNvPr id="10" name="Rectangle 9">
            <a:extLst>
              <a:ext uri="{FF2B5EF4-FFF2-40B4-BE49-F238E27FC236}">
                <a16:creationId xmlns:a16="http://schemas.microsoft.com/office/drawing/2014/main" id="{BBC354CD-C102-AD74-2C9C-F534E0BA62FC}"/>
              </a:ext>
            </a:extLst>
          </p:cNvPr>
          <p:cNvSpPr/>
          <p:nvPr userDrawn="1"/>
        </p:nvSpPr>
        <p:spPr>
          <a:xfrm>
            <a:off x="628650" y="3352678"/>
            <a:ext cx="3861196" cy="98311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a:solidFill>
                  <a:schemeClr val="bg1"/>
                </a:solidFill>
                <a:latin typeface="Verdana" panose="020B0604030504040204" pitchFamily="34" charset="0"/>
                <a:ea typeface="Verdana" panose="020B0604030504040204" pitchFamily="34" charset="0"/>
              </a:rPr>
              <a:t>Digital well-being</a:t>
            </a:r>
          </a:p>
        </p:txBody>
      </p:sp>
      <p:sp>
        <p:nvSpPr>
          <p:cNvPr id="11" name="Rectangle 10">
            <a:extLst>
              <a:ext uri="{FF2B5EF4-FFF2-40B4-BE49-F238E27FC236}">
                <a16:creationId xmlns:a16="http://schemas.microsoft.com/office/drawing/2014/main" id="{BAD830A4-A7E8-1878-8913-108A1E7816C2}"/>
              </a:ext>
            </a:extLst>
          </p:cNvPr>
          <p:cNvSpPr/>
          <p:nvPr userDrawn="1"/>
        </p:nvSpPr>
        <p:spPr>
          <a:xfrm>
            <a:off x="4625580" y="3352678"/>
            <a:ext cx="3861197" cy="98311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a:solidFill>
                  <a:schemeClr val="bg1"/>
                </a:solidFill>
                <a:latin typeface="Verdana" panose="020B0604030504040204" pitchFamily="34" charset="0"/>
                <a:ea typeface="Verdana" panose="020B0604030504040204" pitchFamily="34" charset="0"/>
              </a:rPr>
              <a:t>Conflict management</a:t>
            </a:r>
          </a:p>
        </p:txBody>
      </p:sp>
      <p:sp>
        <p:nvSpPr>
          <p:cNvPr id="12" name="TextBox 11">
            <a:extLst>
              <a:ext uri="{FF2B5EF4-FFF2-40B4-BE49-F238E27FC236}">
                <a16:creationId xmlns:a16="http://schemas.microsoft.com/office/drawing/2014/main" id="{986EE77F-9DB6-7CEE-92B5-2EE094653D8E}"/>
              </a:ext>
            </a:extLst>
          </p:cNvPr>
          <p:cNvSpPr txBox="1"/>
          <p:nvPr userDrawn="1"/>
        </p:nvSpPr>
        <p:spPr>
          <a:xfrm>
            <a:off x="1346904" y="4466328"/>
            <a:ext cx="6450192" cy="230832"/>
          </a:xfrm>
          <a:prstGeom prst="rect">
            <a:avLst/>
          </a:prstGeom>
          <a:noFill/>
        </p:spPr>
        <p:txBody>
          <a:bodyPr wrap="square" rtlCol="0">
            <a:spAutoFit/>
          </a:bodyPr>
          <a:lstStyle/>
          <a:p>
            <a:pPr algn="ctr"/>
            <a:r>
              <a:rPr lang="en-US" sz="900">
                <a:solidFill>
                  <a:schemeClr val="tx2"/>
                </a:solidFill>
                <a:latin typeface="Verdana" panose="020B0604030504040204" pitchFamily="34" charset="0"/>
                <a:ea typeface="Verdana" panose="020B0604030504040204" pitchFamily="34" charset="0"/>
                <a:cs typeface="Verdana" panose="020B0604030504040204" pitchFamily="34" charset="0"/>
              </a:rPr>
              <a:t>For more about the benefits of human skills, visit </a:t>
            </a:r>
            <a:r>
              <a:rPr lang="en-US" sz="900" err="1">
                <a:solidFill>
                  <a:schemeClr val="tx2"/>
                </a:solidFill>
                <a:latin typeface="Verdana" panose="020B0604030504040204" pitchFamily="34" charset="0"/>
                <a:ea typeface="Verdana" panose="020B0604030504040204" pitchFamily="34" charset="0"/>
                <a:cs typeface="Verdana" panose="020B0604030504040204" pitchFamily="34" charset="0"/>
              </a:rPr>
              <a:t>secondstep.org</a:t>
            </a:r>
            <a:r>
              <a:rPr lang="en-US" sz="900">
                <a:solidFill>
                  <a:schemeClr val="tx2"/>
                </a:solidFill>
                <a:latin typeface="Verdana" panose="020B0604030504040204" pitchFamily="34" charset="0"/>
                <a:ea typeface="Verdana" panose="020B0604030504040204" pitchFamily="34" charset="0"/>
                <a:cs typeface="Verdana" panose="020B0604030504040204" pitchFamily="34" charset="0"/>
              </a:rPr>
              <a:t>/research</a:t>
            </a:r>
          </a:p>
        </p:txBody>
      </p:sp>
    </p:spTree>
    <p:extLst>
      <p:ext uri="{BB962C8B-B14F-4D97-AF65-F5344CB8AC3E}">
        <p14:creationId xmlns:p14="http://schemas.microsoft.com/office/powerpoint/2010/main" val="282994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_Land Acknowledgm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C18DF814-F29E-FB4F-94CB-8ED4B0D830A0}"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2" name="TextBox 1">
            <a:extLst>
              <a:ext uri="{FF2B5EF4-FFF2-40B4-BE49-F238E27FC236}">
                <a16:creationId xmlns:a16="http://schemas.microsoft.com/office/drawing/2014/main" id="{3607BEEE-4D02-66F4-185B-B3730763088B}"/>
              </a:ext>
            </a:extLst>
          </p:cNvPr>
          <p:cNvSpPr txBox="1"/>
          <p:nvPr userDrawn="1"/>
        </p:nvSpPr>
        <p:spPr>
          <a:xfrm>
            <a:off x="628650" y="568912"/>
            <a:ext cx="5764463" cy="461665"/>
          </a:xfrm>
          <a:prstGeom prst="rect">
            <a:avLst/>
          </a:prstGeom>
          <a:noFill/>
        </p:spPr>
        <p:txBody>
          <a:bodyPr wrap="square" rtlCol="0" anchor="ctr">
            <a:spAutoFit/>
          </a:bodyPr>
          <a:lstStyle/>
          <a:p>
            <a:r>
              <a:rPr lang="en-US" sz="2400" b="1" i="0">
                <a:solidFill>
                  <a:schemeClr val="tx2"/>
                </a:solidFill>
                <a:latin typeface="Verdana" panose="020B0604030504040204" pitchFamily="34" charset="0"/>
                <a:ea typeface="Verdana" panose="020B0604030504040204" pitchFamily="34" charset="0"/>
                <a:cs typeface="Verdana" panose="020B0604030504040204" pitchFamily="34" charset="0"/>
              </a:rPr>
              <a:t>Our Commitment</a:t>
            </a:r>
          </a:p>
        </p:txBody>
      </p:sp>
      <p:sp>
        <p:nvSpPr>
          <p:cNvPr id="3" name="TextBox 2">
            <a:extLst>
              <a:ext uri="{FF2B5EF4-FFF2-40B4-BE49-F238E27FC236}">
                <a16:creationId xmlns:a16="http://schemas.microsoft.com/office/drawing/2014/main" id="{EF3D1761-55B1-5BDF-C46D-A3CC6DF17F88}"/>
              </a:ext>
            </a:extLst>
          </p:cNvPr>
          <p:cNvSpPr txBox="1"/>
          <p:nvPr userDrawn="1"/>
        </p:nvSpPr>
        <p:spPr>
          <a:xfrm>
            <a:off x="628650" y="1352452"/>
            <a:ext cx="5764463" cy="2882840"/>
          </a:xfrm>
          <a:prstGeom prst="rect">
            <a:avLst/>
          </a:prstGeom>
          <a:noFill/>
        </p:spPr>
        <p:txBody>
          <a:bodyPr wrap="square" rtlCol="0">
            <a:spAutoFit/>
          </a:bodyPr>
          <a:lstStyle/>
          <a:p>
            <a:pPr marL="0" indent="0">
              <a:spcAft>
                <a:spcPts val="450"/>
              </a:spcAft>
              <a:buNone/>
            </a:pPr>
            <a:r>
              <a:rPr lang="en-US" sz="1700" b="1" i="0">
                <a:solidFill>
                  <a:schemeClr val="tx1"/>
                </a:solidFill>
                <a:latin typeface="Verdana" panose="020B0604030504040204" pitchFamily="34" charset="0"/>
                <a:ea typeface="Verdana" panose="020B0604030504040204" pitchFamily="34" charset="0"/>
                <a:cs typeface="Verdana" panose="020B0604030504040204" pitchFamily="34" charset="0"/>
              </a:rPr>
              <a:t>Equity Statement</a:t>
            </a:r>
          </a:p>
          <a:p>
            <a:pPr marL="0" indent="0">
              <a:spcAft>
                <a:spcPts val="2400"/>
              </a:spcAft>
              <a:buNone/>
            </a:pPr>
            <a:r>
              <a:rPr lang="en-US" sz="1700" b="0" i="0">
                <a:solidFill>
                  <a:schemeClr val="tx1"/>
                </a:solidFill>
                <a:latin typeface="Verdana" panose="020B0604030504040204" pitchFamily="34" charset="0"/>
                <a:ea typeface="Verdana" panose="020B0604030504040204" pitchFamily="34" charset="0"/>
                <a:cs typeface="Verdana" panose="020B0604030504040204" pitchFamily="34" charset="0"/>
              </a:rPr>
              <a:t>Our commitment is to recognize, condemn, disrupt, and seek to rectify systemic injustices</a:t>
            </a:r>
            <a:br>
              <a:rPr lang="en-US" sz="1700" b="0" i="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sz="1700" b="0" i="0">
                <a:solidFill>
                  <a:schemeClr val="tx1"/>
                </a:solidFill>
                <a:latin typeface="Verdana" panose="020B0604030504040204" pitchFamily="34" charset="0"/>
                <a:ea typeface="Verdana" panose="020B0604030504040204" pitchFamily="34" charset="0"/>
                <a:cs typeface="Verdana" panose="020B0604030504040204" pitchFamily="34" charset="0"/>
              </a:rPr>
              <a:t>that create barriers to children’s success.</a:t>
            </a:r>
          </a:p>
          <a:p>
            <a:pPr marL="0" indent="0">
              <a:spcAft>
                <a:spcPts val="450"/>
              </a:spcAft>
              <a:buNone/>
            </a:pPr>
            <a:r>
              <a:rPr lang="en-US" sz="1700" b="1" i="0">
                <a:solidFill>
                  <a:schemeClr val="tx1"/>
                </a:solidFill>
                <a:latin typeface="Verdana" panose="020B0604030504040204" pitchFamily="34" charset="0"/>
                <a:ea typeface="Verdana" panose="020B0604030504040204" pitchFamily="34" charset="0"/>
                <a:cs typeface="Verdana" panose="020B0604030504040204" pitchFamily="34" charset="0"/>
              </a:rPr>
              <a:t>Land Acknowledgment</a:t>
            </a:r>
          </a:p>
          <a:p>
            <a:pPr marL="0" indent="0">
              <a:buNone/>
            </a:pPr>
            <a:r>
              <a:rPr lang="en-US" sz="1700" b="0" i="0">
                <a:solidFill>
                  <a:schemeClr val="tx1"/>
                </a:solidFill>
                <a:latin typeface="Verdana" panose="020B0604030504040204" pitchFamily="34" charset="0"/>
                <a:ea typeface="Verdana" panose="020B0604030504040204" pitchFamily="34" charset="0"/>
                <a:cs typeface="Verdana" panose="020B0604030504040204" pitchFamily="34" charset="0"/>
              </a:rPr>
              <a:t>Committee for Children’s offices sit on the unceded traditional lands of the Coast Salish peoples, past and present, specifically the first people of Seattle, Washington, the Duwamish Tribe. </a:t>
            </a:r>
          </a:p>
        </p:txBody>
      </p:sp>
    </p:spTree>
    <p:extLst>
      <p:ext uri="{BB962C8B-B14F-4D97-AF65-F5344CB8AC3E}">
        <p14:creationId xmlns:p14="http://schemas.microsoft.com/office/powerpoint/2010/main" val="3575673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Document 4">
            <a:extLst>
              <a:ext uri="{FF2B5EF4-FFF2-40B4-BE49-F238E27FC236}">
                <a16:creationId xmlns:a16="http://schemas.microsoft.com/office/drawing/2014/main" id="{30E8E531-2A85-1CFE-5D00-E3B08F9FE238}"/>
              </a:ext>
            </a:extLst>
          </p:cNvPr>
          <p:cNvSpPr/>
          <p:nvPr userDrawn="1"/>
        </p:nvSpPr>
        <p:spPr>
          <a:xfrm rot="10800000" flipH="1">
            <a:off x="-4454" y="2410691"/>
            <a:ext cx="9148452" cy="2746664"/>
          </a:xfrm>
          <a:prstGeom prst="flowChartDocumen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34A46AEE-CBFE-177D-B418-50EF93EED534}"/>
              </a:ext>
            </a:extLst>
          </p:cNvPr>
          <p:cNvSpPr>
            <a:spLocks noGrp="1"/>
          </p:cNvSpPr>
          <p:nvPr>
            <p:ph type="dt" sz="half" idx="10"/>
          </p:nvPr>
        </p:nvSpPr>
        <p:spPr/>
        <p:txBody>
          <a:bodyPr/>
          <a:lstStyle/>
          <a:p>
            <a:fld id="{F6CC4FE4-7ACF-2A4E-A36D-FA4DE8C02DFE}" type="datetime1">
              <a:rPr lang="en-US" smtClean="0"/>
              <a:t>9/28/26</a:t>
            </a:fld>
            <a:endParaRPr lang="en-US"/>
          </a:p>
        </p:txBody>
      </p:sp>
      <p:sp>
        <p:nvSpPr>
          <p:cNvPr id="4" name="Slide Number Placeholder 3">
            <a:extLst>
              <a:ext uri="{FF2B5EF4-FFF2-40B4-BE49-F238E27FC236}">
                <a16:creationId xmlns:a16="http://schemas.microsoft.com/office/drawing/2014/main" id="{5A1346B5-3721-7893-2B80-9ACE0E03A63A}"/>
              </a:ext>
            </a:extLst>
          </p:cNvPr>
          <p:cNvSpPr>
            <a:spLocks noGrp="1"/>
          </p:cNvSpPr>
          <p:nvPr>
            <p:ph type="sldNum" sz="quarter" idx="11"/>
          </p:nvPr>
        </p:nvSpPr>
        <p:spPr/>
        <p:txBody>
          <a:bodyPr/>
          <a:lstStyle/>
          <a:p>
            <a:fld id="{62FA8445-7FFC-734B-ADDB-6C5B0165B567}" type="slidenum">
              <a:rPr lang="en-US" smtClean="0"/>
              <a:pPr/>
              <a:t>‹#›</a:t>
            </a:fld>
            <a:endParaRPr lang="en-US"/>
          </a:p>
        </p:txBody>
      </p:sp>
      <p:sp>
        <p:nvSpPr>
          <p:cNvPr id="6" name="Picture Placeholder 8">
            <a:extLst>
              <a:ext uri="{FF2B5EF4-FFF2-40B4-BE49-F238E27FC236}">
                <a16:creationId xmlns:a16="http://schemas.microsoft.com/office/drawing/2014/main" id="{FFBCB367-CAE5-BD85-C442-84B03A4B1B43}"/>
              </a:ext>
            </a:extLst>
          </p:cNvPr>
          <p:cNvSpPr>
            <a:spLocks noGrp="1"/>
          </p:cNvSpPr>
          <p:nvPr>
            <p:ph type="pic" sz="quarter" idx="15"/>
          </p:nvPr>
        </p:nvSpPr>
        <p:spPr>
          <a:xfrm>
            <a:off x="741704" y="1399628"/>
            <a:ext cx="2777349" cy="2746665"/>
          </a:xfrm>
          <a:prstGeom prst="round2DiagRect">
            <a:avLst/>
          </a:prstGeom>
        </p:spPr>
        <p:txBody>
          <a:bodyPr/>
          <a:lstStyle/>
          <a:p>
            <a:r>
              <a:rPr lang="en-US"/>
              <a:t>Click icon to add picture</a:t>
            </a:r>
          </a:p>
        </p:txBody>
      </p:sp>
      <p:sp>
        <p:nvSpPr>
          <p:cNvPr id="7" name="Text Placeholder 10">
            <a:extLst>
              <a:ext uri="{FF2B5EF4-FFF2-40B4-BE49-F238E27FC236}">
                <a16:creationId xmlns:a16="http://schemas.microsoft.com/office/drawing/2014/main" id="{CC3F2345-EB38-E8C7-D31B-BB920AA32858}"/>
              </a:ext>
            </a:extLst>
          </p:cNvPr>
          <p:cNvSpPr>
            <a:spLocks noGrp="1"/>
          </p:cNvSpPr>
          <p:nvPr>
            <p:ph type="body" sz="quarter" idx="16" hasCustomPrompt="1"/>
          </p:nvPr>
        </p:nvSpPr>
        <p:spPr>
          <a:xfrm>
            <a:off x="3893124" y="3169813"/>
            <a:ext cx="4073240" cy="404657"/>
          </a:xfrm>
        </p:spPr>
        <p:txBody>
          <a:bodyPr/>
          <a:lstStyle>
            <a:lvl1pPr>
              <a:buNone/>
              <a:defRPr sz="2400" b="1">
                <a:solidFill>
                  <a:schemeClr val="tx2"/>
                </a:solidFill>
              </a:defRPr>
            </a:lvl1pPr>
          </a:lstStyle>
          <a:p>
            <a:pPr lvl="0"/>
            <a:r>
              <a:rPr lang="en-US" dirty="0"/>
              <a:t>Name Here</a:t>
            </a:r>
          </a:p>
        </p:txBody>
      </p:sp>
      <p:sp>
        <p:nvSpPr>
          <p:cNvPr id="8" name="Text Placeholder 15">
            <a:extLst>
              <a:ext uri="{FF2B5EF4-FFF2-40B4-BE49-F238E27FC236}">
                <a16:creationId xmlns:a16="http://schemas.microsoft.com/office/drawing/2014/main" id="{54988EBB-95CE-C037-8EBC-24439FF4B135}"/>
              </a:ext>
            </a:extLst>
          </p:cNvPr>
          <p:cNvSpPr>
            <a:spLocks noGrp="1"/>
          </p:cNvSpPr>
          <p:nvPr>
            <p:ph type="body" sz="quarter" idx="17" hasCustomPrompt="1"/>
          </p:nvPr>
        </p:nvSpPr>
        <p:spPr>
          <a:xfrm>
            <a:off x="3892550" y="3670875"/>
            <a:ext cx="4073239" cy="731992"/>
          </a:xfrm>
        </p:spPr>
        <p:txBody>
          <a:bodyPr/>
          <a:lstStyle>
            <a:lvl1pPr>
              <a:lnSpc>
                <a:spcPct val="100000"/>
              </a:lnSpc>
              <a:spcAft>
                <a:spcPts val="600"/>
              </a:spcAft>
              <a:buNone/>
              <a:defRPr/>
            </a:lvl1pPr>
            <a:lvl2pPr>
              <a:buNone/>
              <a:defRPr/>
            </a:lvl2pPr>
            <a:lvl3pPr>
              <a:buNone/>
              <a:defRPr/>
            </a:lvl3pPr>
            <a:lvl4pPr>
              <a:buNone/>
              <a:defRPr/>
            </a:lvl4pPr>
            <a:lvl5pPr>
              <a:buNone/>
              <a:defRPr/>
            </a:lvl5pPr>
          </a:lstStyle>
          <a:p>
            <a:pPr lvl="0"/>
            <a:r>
              <a:rPr lang="en-US"/>
              <a:t>Title Here</a:t>
            </a:r>
          </a:p>
        </p:txBody>
      </p:sp>
      <p:sp>
        <p:nvSpPr>
          <p:cNvPr id="9" name="Footer Placeholder 4">
            <a:extLst>
              <a:ext uri="{FF2B5EF4-FFF2-40B4-BE49-F238E27FC236}">
                <a16:creationId xmlns:a16="http://schemas.microsoft.com/office/drawing/2014/main" id="{F7F8912E-1E70-658E-32AE-1359A60F6D1A}"/>
              </a:ext>
            </a:extLst>
          </p:cNvPr>
          <p:cNvSpPr txBox="1">
            <a:spLocks/>
          </p:cNvSpPr>
          <p:nvPr userDrawn="1"/>
        </p:nvSpPr>
        <p:spPr>
          <a:xfrm>
            <a:off x="231674" y="4861133"/>
            <a:ext cx="1545458" cy="273844"/>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ACA39A"/>
                </a:solidFill>
              </a:rPr>
              <a:t>© </a:t>
            </a:r>
            <a:fld id="{4D1A79C0-6B19-B54E-AF35-AED7DC0B0E0E}" type="datetimeyyyy">
              <a:rPr lang="en-US" smtClean="0">
                <a:solidFill>
                  <a:srgbClr val="ACA39A"/>
                </a:solidFill>
              </a:rPr>
              <a:t>2026</a:t>
            </a:fld>
            <a:r>
              <a:rPr lang="en-US" dirty="0">
                <a:solidFill>
                  <a:srgbClr val="ACA39A"/>
                </a:solidFill>
              </a:rPr>
              <a:t> Committee for Children</a:t>
            </a:r>
          </a:p>
        </p:txBody>
      </p:sp>
      <p:sp>
        <p:nvSpPr>
          <p:cNvPr id="10" name="TextBox 9">
            <a:extLst>
              <a:ext uri="{FF2B5EF4-FFF2-40B4-BE49-F238E27FC236}">
                <a16:creationId xmlns:a16="http://schemas.microsoft.com/office/drawing/2014/main" id="{A5B9B616-33E4-634B-412E-586E30EB7903}"/>
              </a:ext>
            </a:extLst>
          </p:cNvPr>
          <p:cNvSpPr txBox="1"/>
          <p:nvPr userDrawn="1"/>
        </p:nvSpPr>
        <p:spPr>
          <a:xfrm>
            <a:off x="628651" y="576598"/>
            <a:ext cx="5764199" cy="461665"/>
          </a:xfrm>
          <a:prstGeom prst="rect">
            <a:avLst/>
          </a:prstGeom>
          <a:noFill/>
        </p:spPr>
        <p:txBody>
          <a:bodyPr wrap="square" rtlCol="0" anchor="ctr">
            <a:spAutoFit/>
          </a:bodyPr>
          <a:lstStyle/>
          <a:p>
            <a:r>
              <a:rPr lang="en-US" sz="2400" b="1" dirty="0">
                <a:solidFill>
                  <a:schemeClr val="tx2"/>
                </a:solidFill>
                <a:latin typeface="Verdana" panose="020B0604030504040204" pitchFamily="34" charset="0"/>
                <a:ea typeface="Verdana" panose="020B0604030504040204" pitchFamily="34" charset="0"/>
                <a:cs typeface="Verdana" panose="020B0604030504040204" pitchFamily="34" charset="0"/>
              </a:rPr>
              <a:t>Introductions</a:t>
            </a:r>
          </a:p>
        </p:txBody>
      </p:sp>
    </p:spTree>
    <p:extLst>
      <p:ext uri="{BB962C8B-B14F-4D97-AF65-F5344CB8AC3E}">
        <p14:creationId xmlns:p14="http://schemas.microsoft.com/office/powerpoint/2010/main" val="1397419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C7B2C01-E376-12D4-DA40-B8CA70CC5BAE}"/>
              </a:ext>
            </a:extLst>
          </p:cNvPr>
          <p:cNvSpPr>
            <a:spLocks noGrp="1"/>
          </p:cNvSpPr>
          <p:nvPr>
            <p:ph type="dt" sz="half" idx="10"/>
          </p:nvPr>
        </p:nvSpPr>
        <p:spPr/>
        <p:txBody>
          <a:bodyPr/>
          <a:lstStyle/>
          <a:p>
            <a:fld id="{F6CC4FE4-7ACF-2A4E-A36D-FA4DE8C02DFE}" type="datetime1">
              <a:rPr lang="en-US" smtClean="0"/>
              <a:t>9/28/26</a:t>
            </a:fld>
            <a:endParaRPr lang="en-US"/>
          </a:p>
        </p:txBody>
      </p:sp>
      <p:sp>
        <p:nvSpPr>
          <p:cNvPr id="4" name="Slide Number Placeholder 3">
            <a:extLst>
              <a:ext uri="{FF2B5EF4-FFF2-40B4-BE49-F238E27FC236}">
                <a16:creationId xmlns:a16="http://schemas.microsoft.com/office/drawing/2014/main" id="{9E3FFA17-785E-BCCB-30B6-F7FC974FBC71}"/>
              </a:ext>
            </a:extLst>
          </p:cNvPr>
          <p:cNvSpPr>
            <a:spLocks noGrp="1"/>
          </p:cNvSpPr>
          <p:nvPr>
            <p:ph type="sldNum" sz="quarter" idx="11"/>
          </p:nvPr>
        </p:nvSpPr>
        <p:spPr/>
        <p:txBody>
          <a:bodyPr/>
          <a:lstStyle/>
          <a:p>
            <a:fld id="{62FA8445-7FFC-734B-ADDB-6C5B0165B567}" type="slidenum">
              <a:rPr lang="en-US" smtClean="0"/>
              <a:pPr/>
              <a:t>‹#›</a:t>
            </a:fld>
            <a:endParaRPr lang="en-US"/>
          </a:p>
        </p:txBody>
      </p:sp>
      <p:sp>
        <p:nvSpPr>
          <p:cNvPr id="5" name="Document 4">
            <a:extLst>
              <a:ext uri="{FF2B5EF4-FFF2-40B4-BE49-F238E27FC236}">
                <a16:creationId xmlns:a16="http://schemas.microsoft.com/office/drawing/2014/main" id="{91FCAAAF-3029-F6F7-1DDF-575F703A700D}"/>
              </a:ext>
            </a:extLst>
          </p:cNvPr>
          <p:cNvSpPr/>
          <p:nvPr userDrawn="1"/>
        </p:nvSpPr>
        <p:spPr>
          <a:xfrm rot="10800000" flipH="1">
            <a:off x="-4454" y="2410691"/>
            <a:ext cx="9148452" cy="2746664"/>
          </a:xfrm>
          <a:prstGeom prst="flowChartDocumen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8">
            <a:extLst>
              <a:ext uri="{FF2B5EF4-FFF2-40B4-BE49-F238E27FC236}">
                <a16:creationId xmlns:a16="http://schemas.microsoft.com/office/drawing/2014/main" id="{8B108231-2C8D-E7D1-9685-9C2BB5D76734}"/>
              </a:ext>
            </a:extLst>
          </p:cNvPr>
          <p:cNvSpPr>
            <a:spLocks noGrp="1"/>
          </p:cNvSpPr>
          <p:nvPr>
            <p:ph type="pic" sz="quarter" idx="15"/>
          </p:nvPr>
        </p:nvSpPr>
        <p:spPr>
          <a:xfrm>
            <a:off x="1812254" y="1381658"/>
            <a:ext cx="2181690" cy="2129718"/>
          </a:xfrm>
          <a:prstGeom prst="round2DiagRect">
            <a:avLst/>
          </a:prstGeom>
        </p:spPr>
        <p:txBody>
          <a:bodyPr/>
          <a:lstStyle/>
          <a:p>
            <a:r>
              <a:rPr lang="en-US"/>
              <a:t>Click icon to add picture</a:t>
            </a:r>
          </a:p>
        </p:txBody>
      </p:sp>
      <p:sp>
        <p:nvSpPr>
          <p:cNvPr id="7" name="Picture Placeholder 8">
            <a:extLst>
              <a:ext uri="{FF2B5EF4-FFF2-40B4-BE49-F238E27FC236}">
                <a16:creationId xmlns:a16="http://schemas.microsoft.com/office/drawing/2014/main" id="{F25BECB0-B3B7-2908-E417-6742CA13D8DF}"/>
              </a:ext>
            </a:extLst>
          </p:cNvPr>
          <p:cNvSpPr>
            <a:spLocks noGrp="1"/>
          </p:cNvSpPr>
          <p:nvPr>
            <p:ph type="pic" sz="quarter" idx="16"/>
          </p:nvPr>
        </p:nvSpPr>
        <p:spPr>
          <a:xfrm>
            <a:off x="5008442" y="1381658"/>
            <a:ext cx="2181690" cy="2129718"/>
          </a:xfrm>
          <a:prstGeom prst="round2DiagRect">
            <a:avLst/>
          </a:prstGeom>
        </p:spPr>
        <p:txBody>
          <a:bodyPr/>
          <a:lstStyle/>
          <a:p>
            <a:r>
              <a:rPr lang="en-US"/>
              <a:t>Click icon to add picture</a:t>
            </a:r>
          </a:p>
        </p:txBody>
      </p:sp>
      <p:sp>
        <p:nvSpPr>
          <p:cNvPr id="8" name="Date Placeholder 3">
            <a:extLst>
              <a:ext uri="{FF2B5EF4-FFF2-40B4-BE49-F238E27FC236}">
                <a16:creationId xmlns:a16="http://schemas.microsoft.com/office/drawing/2014/main" id="{B63E8240-2A42-D8A0-F229-8975A56B5AB8}"/>
              </a:ext>
            </a:extLst>
          </p:cNvPr>
          <p:cNvSpPr txBox="1">
            <a:spLocks/>
          </p:cNvSpPr>
          <p:nvPr userDrawn="1"/>
        </p:nvSpPr>
        <p:spPr>
          <a:xfrm rot="16200000">
            <a:off x="-142729" y="4289025"/>
            <a:ext cx="582783" cy="297320"/>
          </a:xfrm>
          <a:prstGeom prst="rect">
            <a:avLst/>
          </a:prstGeom>
        </p:spPr>
        <p:txBody>
          <a:bodyPr vert="horz" lIns="0" tIns="0" rIns="0" bIns="0" rtlCol="0" anchor="ctr"/>
          <a:lstStyle>
            <a:defPPr>
              <a:defRPr lang="en-US"/>
            </a:defPPr>
            <a:lvl1pPr marL="0" algn="l" defTabSz="457200" rtl="0" eaLnBrk="1" latinLnBrk="0" hangingPunct="1">
              <a:defRPr sz="500" kern="1200">
                <a:solidFill>
                  <a:srgbClr val="ACA39A"/>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3EE37D-F143-EB48-B895-D9F77F8C2DD0}" type="datetime1">
              <a:rPr lang="en-US" smtClean="0"/>
              <a:pPr/>
              <a:t>9/28/26</a:t>
            </a:fld>
            <a:endParaRPr lang="en-US"/>
          </a:p>
        </p:txBody>
      </p:sp>
      <p:sp>
        <p:nvSpPr>
          <p:cNvPr id="10" name="Slide Number Placeholder 5">
            <a:extLst>
              <a:ext uri="{FF2B5EF4-FFF2-40B4-BE49-F238E27FC236}">
                <a16:creationId xmlns:a16="http://schemas.microsoft.com/office/drawing/2014/main" id="{1DF290A4-7A51-666C-FE3B-582185DFED92}"/>
              </a:ext>
            </a:extLst>
          </p:cNvPr>
          <p:cNvSpPr txBox="1">
            <a:spLocks/>
          </p:cNvSpPr>
          <p:nvPr userDrawn="1"/>
        </p:nvSpPr>
        <p:spPr>
          <a:xfrm>
            <a:off x="-4454" y="4864608"/>
            <a:ext cx="309255" cy="273844"/>
          </a:xfrm>
          <a:prstGeom prst="rect">
            <a:avLst/>
          </a:prstGeom>
        </p:spPr>
        <p:txBody>
          <a:bodyPr vert="horz" lIns="0" tIns="0" rIns="0" bIns="0" rtlCol="0" anchor="ctr"/>
          <a:lstStyle>
            <a:defPPr>
              <a:defRPr lang="en-US"/>
            </a:defPPr>
            <a:lvl1pPr marL="0" algn="l" defTabSz="457200" rtl="0" eaLnBrk="1" latinLnBrk="0" hangingPunct="1">
              <a:defRPr sz="600" b="1" kern="1200">
                <a:solidFill>
                  <a:srgbClr val="ACA39A"/>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62FA8445-7FFC-734B-ADDB-6C5B0165B567}" type="slidenum">
              <a:rPr lang="en-US" smtClean="0"/>
              <a:pPr algn="ctr"/>
              <a:t>‹#›</a:t>
            </a:fld>
            <a:endParaRPr lang="en-US"/>
          </a:p>
        </p:txBody>
      </p:sp>
      <p:sp>
        <p:nvSpPr>
          <p:cNvPr id="11" name="TextBox 10">
            <a:extLst>
              <a:ext uri="{FF2B5EF4-FFF2-40B4-BE49-F238E27FC236}">
                <a16:creationId xmlns:a16="http://schemas.microsoft.com/office/drawing/2014/main" id="{76412459-DF59-4113-A26D-9F97A9F764A7}"/>
              </a:ext>
            </a:extLst>
          </p:cNvPr>
          <p:cNvSpPr txBox="1"/>
          <p:nvPr userDrawn="1"/>
        </p:nvSpPr>
        <p:spPr>
          <a:xfrm>
            <a:off x="628651" y="576598"/>
            <a:ext cx="5764199" cy="461665"/>
          </a:xfrm>
          <a:prstGeom prst="rect">
            <a:avLst/>
          </a:prstGeom>
          <a:noFill/>
        </p:spPr>
        <p:txBody>
          <a:bodyPr wrap="square" rtlCol="0" anchor="ctr">
            <a:spAutoFit/>
          </a:bodyPr>
          <a:lstStyle/>
          <a:p>
            <a:r>
              <a:rPr lang="en-US" sz="2400" b="1" dirty="0">
                <a:solidFill>
                  <a:schemeClr val="tx2"/>
                </a:solidFill>
                <a:latin typeface="Verdana" panose="020B0604030504040204" pitchFamily="34" charset="0"/>
                <a:ea typeface="Verdana" panose="020B0604030504040204" pitchFamily="34" charset="0"/>
                <a:cs typeface="Verdana" panose="020B0604030504040204" pitchFamily="34" charset="0"/>
              </a:rPr>
              <a:t>Introductions</a:t>
            </a:r>
          </a:p>
        </p:txBody>
      </p:sp>
      <p:sp>
        <p:nvSpPr>
          <p:cNvPr id="12" name="Footer Placeholder 4">
            <a:extLst>
              <a:ext uri="{FF2B5EF4-FFF2-40B4-BE49-F238E27FC236}">
                <a16:creationId xmlns:a16="http://schemas.microsoft.com/office/drawing/2014/main" id="{41D76227-69EA-CACD-4444-2DAB3A6B9188}"/>
              </a:ext>
            </a:extLst>
          </p:cNvPr>
          <p:cNvSpPr txBox="1">
            <a:spLocks/>
          </p:cNvSpPr>
          <p:nvPr userDrawn="1"/>
        </p:nvSpPr>
        <p:spPr>
          <a:xfrm>
            <a:off x="231674" y="4861133"/>
            <a:ext cx="1545458" cy="273844"/>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ACA39A"/>
                </a:solidFill>
              </a:rPr>
              <a:t>© </a:t>
            </a:r>
            <a:fld id="{4D1A79C0-6B19-B54E-AF35-AED7DC0B0E0E}" type="datetimeyyyy">
              <a:rPr lang="en-US" smtClean="0">
                <a:solidFill>
                  <a:srgbClr val="ACA39A"/>
                </a:solidFill>
              </a:rPr>
              <a:t>2026</a:t>
            </a:fld>
            <a:r>
              <a:rPr lang="en-US">
                <a:solidFill>
                  <a:srgbClr val="ACA39A"/>
                </a:solidFill>
              </a:rPr>
              <a:t> Committee for Children</a:t>
            </a:r>
          </a:p>
        </p:txBody>
      </p:sp>
      <p:pic>
        <p:nvPicPr>
          <p:cNvPr id="13" name="Picture 12" descr="A close up of a sign&#10;&#10;Description automatically generated">
            <a:extLst>
              <a:ext uri="{FF2B5EF4-FFF2-40B4-BE49-F238E27FC236}">
                <a16:creationId xmlns:a16="http://schemas.microsoft.com/office/drawing/2014/main" id="{03D93999-99DB-CC0F-DA68-FB2D9BC29FB5}"/>
              </a:ext>
            </a:extLst>
          </p:cNvPr>
          <p:cNvPicPr>
            <a:picLocks noChangeAspect="1"/>
          </p:cNvPicPr>
          <p:nvPr userDrawn="1"/>
        </p:nvPicPr>
        <p:blipFill>
          <a:blip r:embed="rId2"/>
          <a:stretch>
            <a:fillRect/>
          </a:stretch>
        </p:blipFill>
        <p:spPr>
          <a:xfrm>
            <a:off x="8091828" y="4717512"/>
            <a:ext cx="871728" cy="274320"/>
          </a:xfrm>
          <a:prstGeom prst="rect">
            <a:avLst/>
          </a:prstGeom>
        </p:spPr>
      </p:pic>
      <p:sp>
        <p:nvSpPr>
          <p:cNvPr id="14" name="Text Placeholder 10">
            <a:extLst>
              <a:ext uri="{FF2B5EF4-FFF2-40B4-BE49-F238E27FC236}">
                <a16:creationId xmlns:a16="http://schemas.microsoft.com/office/drawing/2014/main" id="{57055D4C-390D-C49C-46BF-F232276173A8}"/>
              </a:ext>
            </a:extLst>
          </p:cNvPr>
          <p:cNvSpPr>
            <a:spLocks noGrp="1"/>
          </p:cNvSpPr>
          <p:nvPr>
            <p:ph type="body" sz="quarter" idx="17" hasCustomPrompt="1"/>
          </p:nvPr>
        </p:nvSpPr>
        <p:spPr>
          <a:xfrm>
            <a:off x="1258995" y="3752476"/>
            <a:ext cx="3133473" cy="404657"/>
          </a:xfrm>
        </p:spPr>
        <p:txBody>
          <a:bodyPr/>
          <a:lstStyle>
            <a:lvl1pPr algn="ctr">
              <a:buNone/>
              <a:defRPr sz="2400" b="1">
                <a:solidFill>
                  <a:schemeClr val="tx2"/>
                </a:solidFill>
              </a:defRPr>
            </a:lvl1pPr>
          </a:lstStyle>
          <a:p>
            <a:pPr lvl="0"/>
            <a:r>
              <a:rPr lang="en-US"/>
              <a:t>Name Here</a:t>
            </a:r>
          </a:p>
        </p:txBody>
      </p:sp>
      <p:sp>
        <p:nvSpPr>
          <p:cNvPr id="15" name="Text Placeholder 15">
            <a:extLst>
              <a:ext uri="{FF2B5EF4-FFF2-40B4-BE49-F238E27FC236}">
                <a16:creationId xmlns:a16="http://schemas.microsoft.com/office/drawing/2014/main" id="{5EE9C4DE-A784-2914-6B4E-51A5F632EAD2}"/>
              </a:ext>
            </a:extLst>
          </p:cNvPr>
          <p:cNvSpPr>
            <a:spLocks noGrp="1"/>
          </p:cNvSpPr>
          <p:nvPr>
            <p:ph type="body" sz="quarter" idx="18" hasCustomPrompt="1"/>
          </p:nvPr>
        </p:nvSpPr>
        <p:spPr>
          <a:xfrm>
            <a:off x="1258422" y="4253538"/>
            <a:ext cx="3133472" cy="582784"/>
          </a:xfrm>
        </p:spPr>
        <p:txBody>
          <a:bodyPr/>
          <a:lstStyle>
            <a:lvl1pPr algn="ctr">
              <a:lnSpc>
                <a:spcPct val="100000"/>
              </a:lnSpc>
              <a:spcAft>
                <a:spcPts val="600"/>
              </a:spcAft>
              <a:buNone/>
              <a:defRPr/>
            </a:lvl1pPr>
            <a:lvl2pPr>
              <a:buNone/>
              <a:defRPr/>
            </a:lvl2pPr>
            <a:lvl3pPr>
              <a:buNone/>
              <a:defRPr/>
            </a:lvl3pPr>
            <a:lvl4pPr>
              <a:buNone/>
              <a:defRPr/>
            </a:lvl4pPr>
            <a:lvl5pPr>
              <a:buNone/>
              <a:defRPr/>
            </a:lvl5pPr>
          </a:lstStyle>
          <a:p>
            <a:pPr lvl="0"/>
            <a:r>
              <a:rPr lang="en-US" dirty="0"/>
              <a:t>Title Here</a:t>
            </a:r>
          </a:p>
        </p:txBody>
      </p:sp>
      <p:sp>
        <p:nvSpPr>
          <p:cNvPr id="16" name="Text Placeholder 10">
            <a:extLst>
              <a:ext uri="{FF2B5EF4-FFF2-40B4-BE49-F238E27FC236}">
                <a16:creationId xmlns:a16="http://schemas.microsoft.com/office/drawing/2014/main" id="{3FB0A444-9D01-1410-7993-1BB152525C7D}"/>
              </a:ext>
            </a:extLst>
          </p:cNvPr>
          <p:cNvSpPr>
            <a:spLocks noGrp="1"/>
          </p:cNvSpPr>
          <p:nvPr>
            <p:ph type="body" sz="quarter" idx="19" hasCustomPrompt="1"/>
          </p:nvPr>
        </p:nvSpPr>
        <p:spPr>
          <a:xfrm>
            <a:off x="4500959" y="3766330"/>
            <a:ext cx="3133473" cy="404657"/>
          </a:xfrm>
        </p:spPr>
        <p:txBody>
          <a:bodyPr/>
          <a:lstStyle>
            <a:lvl1pPr algn="ctr">
              <a:buNone/>
              <a:defRPr sz="2400" b="1">
                <a:solidFill>
                  <a:schemeClr val="tx2"/>
                </a:solidFill>
              </a:defRPr>
            </a:lvl1pPr>
          </a:lstStyle>
          <a:p>
            <a:pPr lvl="0"/>
            <a:r>
              <a:rPr lang="en-US"/>
              <a:t>Name Here</a:t>
            </a:r>
          </a:p>
        </p:txBody>
      </p:sp>
      <p:sp>
        <p:nvSpPr>
          <p:cNvPr id="17" name="Text Placeholder 15">
            <a:extLst>
              <a:ext uri="{FF2B5EF4-FFF2-40B4-BE49-F238E27FC236}">
                <a16:creationId xmlns:a16="http://schemas.microsoft.com/office/drawing/2014/main" id="{3FF5DAE0-B545-6880-D08F-8A95F0C6B5CA}"/>
              </a:ext>
            </a:extLst>
          </p:cNvPr>
          <p:cNvSpPr>
            <a:spLocks noGrp="1"/>
          </p:cNvSpPr>
          <p:nvPr>
            <p:ph type="body" sz="quarter" idx="20" hasCustomPrompt="1"/>
          </p:nvPr>
        </p:nvSpPr>
        <p:spPr>
          <a:xfrm>
            <a:off x="4500386" y="4267392"/>
            <a:ext cx="3133472" cy="582784"/>
          </a:xfrm>
        </p:spPr>
        <p:txBody>
          <a:bodyPr/>
          <a:lstStyle>
            <a:lvl1pPr algn="ctr">
              <a:lnSpc>
                <a:spcPct val="100000"/>
              </a:lnSpc>
              <a:spcAft>
                <a:spcPts val="600"/>
              </a:spcAft>
              <a:buNone/>
              <a:defRPr/>
            </a:lvl1pPr>
            <a:lvl2pPr>
              <a:buNone/>
              <a:defRPr/>
            </a:lvl2pPr>
            <a:lvl3pPr>
              <a:buNone/>
              <a:defRPr/>
            </a:lvl3pPr>
            <a:lvl4pPr>
              <a:buNone/>
              <a:defRPr/>
            </a:lvl4pPr>
            <a:lvl5pPr>
              <a:buNone/>
              <a:defRPr/>
            </a:lvl5pPr>
          </a:lstStyle>
          <a:p>
            <a:pPr lvl="0"/>
            <a:r>
              <a:rPr lang="en-US"/>
              <a:t>Title Here</a:t>
            </a:r>
          </a:p>
        </p:txBody>
      </p:sp>
    </p:spTree>
    <p:extLst>
      <p:ext uri="{BB962C8B-B14F-4D97-AF65-F5344CB8AC3E}">
        <p14:creationId xmlns:p14="http://schemas.microsoft.com/office/powerpoint/2010/main" val="431634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lnSpc>
                <a:spcPts val="2000"/>
              </a:lnSpc>
              <a:defRPr sz="1500"/>
            </a:lvl1pPr>
            <a:lvl2pPr>
              <a:lnSpc>
                <a:spcPts val="1760"/>
              </a:lnSpc>
              <a:defRPr sz="1300"/>
            </a:lvl2pPr>
            <a:lvl3pPr>
              <a:lnSpc>
                <a:spcPts val="1760"/>
              </a:lnSpc>
              <a:defRPr sz="1300"/>
            </a:lvl3pPr>
            <a:lvl4pPr>
              <a:defRPr sz="1300"/>
            </a:lvl4pPr>
            <a:lvl5pP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8222B675-D308-0E4B-B51E-BD1081ABA737}"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Tree>
    <p:extLst>
      <p:ext uri="{BB962C8B-B14F-4D97-AF65-F5344CB8AC3E}">
        <p14:creationId xmlns:p14="http://schemas.microsoft.com/office/powerpoint/2010/main" val="24723551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511511"/>
            <a:ext cx="5764464" cy="643814"/>
          </a:xfrm>
        </p:spPr>
        <p:txBody>
          <a:bodyPr/>
          <a:lstStyle/>
          <a:p>
            <a:r>
              <a:rPr lang="en-US"/>
              <a:t>Click to edit Master title style</a:t>
            </a:r>
          </a:p>
        </p:txBody>
      </p:sp>
      <p:sp>
        <p:nvSpPr>
          <p:cNvPr id="3" name="Content Placeholder 2"/>
          <p:cNvSpPr>
            <a:spLocks noGrp="1"/>
          </p:cNvSpPr>
          <p:nvPr>
            <p:ph idx="1"/>
          </p:nvPr>
        </p:nvSpPr>
        <p:spPr>
          <a:xfrm>
            <a:off x="628652" y="1732947"/>
            <a:ext cx="5764464" cy="2744923"/>
          </a:xfrm>
        </p:spPr>
        <p:txBody>
          <a:bodyPr/>
          <a:lstStyle>
            <a:lvl1pPr>
              <a:defRPr sz="1700">
                <a:solidFill>
                  <a:schemeClr val="tx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50818F11-D5BB-594B-87B4-D885559F4981}"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Text Placeholder 7">
            <a:extLst>
              <a:ext uri="{FF2B5EF4-FFF2-40B4-BE49-F238E27FC236}">
                <a16:creationId xmlns:a16="http://schemas.microsoft.com/office/drawing/2014/main" id="{4F08F1A6-628C-134C-9F6E-DD60006B79F7}"/>
              </a:ext>
            </a:extLst>
          </p:cNvPr>
          <p:cNvSpPr>
            <a:spLocks noGrp="1"/>
          </p:cNvSpPr>
          <p:nvPr>
            <p:ph type="body" sz="quarter" idx="13"/>
          </p:nvPr>
        </p:nvSpPr>
        <p:spPr>
          <a:xfrm>
            <a:off x="628650" y="1089133"/>
            <a:ext cx="5764213" cy="428625"/>
          </a:xfrm>
        </p:spPr>
        <p:txBody>
          <a:bodyPr anchor="t"/>
          <a:lstStyle>
            <a:lvl1pPr>
              <a:buNone/>
              <a:defRPr sz="1800" b="0"/>
            </a:lvl1pPr>
          </a:lstStyle>
          <a:p>
            <a:pPr lvl="0"/>
            <a:r>
              <a:rPr lang="en-US"/>
              <a:t>Click to edit Master text styles</a:t>
            </a:r>
          </a:p>
        </p:txBody>
      </p:sp>
    </p:spTree>
    <p:extLst>
      <p:ext uri="{BB962C8B-B14F-4D97-AF65-F5344CB8AC3E}">
        <p14:creationId xmlns:p14="http://schemas.microsoft.com/office/powerpoint/2010/main" val="18065491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199" cy="994172"/>
          </a:xfrm>
        </p:spPr>
        <p:txBody>
          <a:bodyPr/>
          <a:lstStyle/>
          <a:p>
            <a:r>
              <a:rPr lang="en-US"/>
              <a:t>Click to edit Master title style</a:t>
            </a:r>
          </a:p>
        </p:txBody>
      </p:sp>
      <p:sp>
        <p:nvSpPr>
          <p:cNvPr id="3" name="Content Placeholder 2"/>
          <p:cNvSpPr>
            <a:spLocks noGrp="1"/>
          </p:cNvSpPr>
          <p:nvPr>
            <p:ph idx="1"/>
          </p:nvPr>
        </p:nvSpPr>
        <p:spPr>
          <a:xfrm>
            <a:off x="628650" y="1501135"/>
            <a:ext cx="5541629"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4A05D98E-21F1-D043-947D-66C411F8B4D0}"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Picture Placeholder 12">
            <a:extLst>
              <a:ext uri="{FF2B5EF4-FFF2-40B4-BE49-F238E27FC236}">
                <a16:creationId xmlns:a16="http://schemas.microsoft.com/office/drawing/2014/main" id="{6321DC79-E7DA-224D-BD0C-581A48DC367E}"/>
              </a:ext>
            </a:extLst>
          </p:cNvPr>
          <p:cNvSpPr>
            <a:spLocks noGrp="1" noChangeAspect="1"/>
          </p:cNvSpPr>
          <p:nvPr>
            <p:ph type="pic" sz="quarter" idx="13"/>
          </p:nvPr>
        </p:nvSpPr>
        <p:spPr>
          <a:xfrm>
            <a:off x="6202178" y="1501135"/>
            <a:ext cx="2656481" cy="2976735"/>
          </a:xfrm>
          <a:prstGeom prst="round2DiagRect">
            <a:avLst/>
          </a:prstGeom>
        </p:spPr>
        <p:txBody>
          <a:bodyPr/>
          <a:lstStyle/>
          <a:p>
            <a:endParaRPr lang="en-US"/>
          </a:p>
        </p:txBody>
      </p:sp>
    </p:spTree>
    <p:extLst>
      <p:ext uri="{BB962C8B-B14F-4D97-AF65-F5344CB8AC3E}">
        <p14:creationId xmlns:p14="http://schemas.microsoft.com/office/powerpoint/2010/main" val="212943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SP Early Learning">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63AA6919-AB6E-5B4E-9DFD-ECA385E732F6}"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7" name="Rectangle 6">
            <a:extLst>
              <a:ext uri="{FF2B5EF4-FFF2-40B4-BE49-F238E27FC236}">
                <a16:creationId xmlns:a16="http://schemas.microsoft.com/office/drawing/2014/main" id="{01404479-3AC6-6C4B-A8EF-4C4B83BA091D}"/>
              </a:ext>
            </a:extLst>
          </p:cNvPr>
          <p:cNvSpPr/>
          <p:nvPr userDrawn="1"/>
        </p:nvSpPr>
        <p:spPr>
          <a:xfrm>
            <a:off x="6965795" y="0"/>
            <a:ext cx="2178205"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65B054AE-0543-B6A2-B5FF-E3337931BC7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445610" y="198560"/>
            <a:ext cx="1490234" cy="403605"/>
          </a:xfrm>
          <a:prstGeom prst="rect">
            <a:avLst/>
          </a:prstGeom>
        </p:spPr>
      </p:pic>
    </p:spTree>
    <p:extLst>
      <p:ext uri="{BB962C8B-B14F-4D97-AF65-F5344CB8AC3E}">
        <p14:creationId xmlns:p14="http://schemas.microsoft.com/office/powerpoint/2010/main" val="804954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SP Elementary">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4C530552-9C0D-CF48-8200-BA24C05289A6}"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7" name="Rectangle 6">
            <a:extLst>
              <a:ext uri="{FF2B5EF4-FFF2-40B4-BE49-F238E27FC236}">
                <a16:creationId xmlns:a16="http://schemas.microsoft.com/office/drawing/2014/main" id="{01404479-3AC6-6C4B-A8EF-4C4B83BA091D}"/>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F48C9206-4107-080B-1D16-9A5CCCD4DA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445610" y="195277"/>
            <a:ext cx="1408458" cy="406888"/>
          </a:xfrm>
          <a:prstGeom prst="rect">
            <a:avLst/>
          </a:prstGeom>
        </p:spPr>
      </p:pic>
    </p:spTree>
    <p:extLst>
      <p:ext uri="{BB962C8B-B14F-4D97-AF65-F5344CB8AC3E}">
        <p14:creationId xmlns:p14="http://schemas.microsoft.com/office/powerpoint/2010/main" val="1087620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SP Middle School">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8E53196E-7FCD-AA42-B6F2-79954E1B5799}"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3FB6C4A1-6EB1-41C2-B9A3-07F3F3F325EE}"/>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CDA40D5F-1547-5977-5071-549F8F1D8E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445610" y="195277"/>
            <a:ext cx="1455404" cy="406887"/>
          </a:xfrm>
          <a:prstGeom prst="rect">
            <a:avLst/>
          </a:prstGeom>
        </p:spPr>
      </p:pic>
    </p:spTree>
    <p:extLst>
      <p:ext uri="{BB962C8B-B14F-4D97-AF65-F5344CB8AC3E}">
        <p14:creationId xmlns:p14="http://schemas.microsoft.com/office/powerpoint/2010/main" val="2861503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SP High School">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8E53196E-7FCD-AA42-B6F2-79954E1B5799}"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12" name="Rectangle 11">
            <a:extLst>
              <a:ext uri="{FF2B5EF4-FFF2-40B4-BE49-F238E27FC236}">
                <a16:creationId xmlns:a16="http://schemas.microsoft.com/office/drawing/2014/main" id="{F0EA56B2-35BB-9392-D394-F2D816E6CBED}"/>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78191961-D150-6C9B-8FFE-AA7CCDE62D3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445609" y="195276"/>
            <a:ext cx="1408455" cy="406887"/>
          </a:xfrm>
          <a:prstGeom prst="rect">
            <a:avLst/>
          </a:prstGeom>
        </p:spPr>
      </p:pic>
    </p:spTree>
    <p:extLst>
      <p:ext uri="{BB962C8B-B14F-4D97-AF65-F5344CB8AC3E}">
        <p14:creationId xmlns:p14="http://schemas.microsoft.com/office/powerpoint/2010/main" val="159146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SP Out of School Time">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A85054AB-7CAF-F246-891D-EDA8A93395FC}"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47CC0371-7511-06BA-81B9-951A9CE9EB11}"/>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298E2E32-A6DB-AF80-5557-F1FB0B6E09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7099" y="195277"/>
            <a:ext cx="1830992" cy="406887"/>
          </a:xfrm>
          <a:prstGeom prst="rect">
            <a:avLst/>
          </a:prstGeom>
        </p:spPr>
      </p:pic>
    </p:spTree>
    <p:extLst>
      <p:ext uri="{BB962C8B-B14F-4D97-AF65-F5344CB8AC3E}">
        <p14:creationId xmlns:p14="http://schemas.microsoft.com/office/powerpoint/2010/main" val="4092156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SP Adults">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69A02C95-8C33-2649-9229-F6700EF20F1D}"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C9E915B9-3C67-CE1A-760E-C627E0586935}"/>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412AD5E8-DBF6-9516-90C2-F112763E0DA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83490" y="195277"/>
            <a:ext cx="1799688" cy="406886"/>
          </a:xfrm>
          <a:prstGeom prst="rect">
            <a:avLst/>
          </a:prstGeom>
        </p:spPr>
      </p:pic>
    </p:spTree>
    <p:extLst>
      <p:ext uri="{BB962C8B-B14F-4D97-AF65-F5344CB8AC3E}">
        <p14:creationId xmlns:p14="http://schemas.microsoft.com/office/powerpoint/2010/main" val="38581432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SP Adults">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69A02C95-8C33-2649-9229-F6700EF20F1D}"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C9E915B9-3C67-CE1A-760E-C627E0586935}"/>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FB626209-CBA3-1F48-9027-CB0AFAE30E4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83490" y="195277"/>
            <a:ext cx="1690142" cy="406886"/>
          </a:xfrm>
          <a:prstGeom prst="rect">
            <a:avLst/>
          </a:prstGeom>
        </p:spPr>
      </p:pic>
    </p:spTree>
    <p:extLst>
      <p:ext uri="{BB962C8B-B14F-4D97-AF65-F5344CB8AC3E}">
        <p14:creationId xmlns:p14="http://schemas.microsoft.com/office/powerpoint/2010/main" val="33603898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SP Adults">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69A02C95-8C33-2649-9229-F6700EF20F1D}"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C9E915B9-3C67-CE1A-760E-C627E0586935}"/>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C582990C-5AAA-2FC1-A11A-9D4CD51B3F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29794" y="201240"/>
            <a:ext cx="1611891" cy="406885"/>
          </a:xfrm>
          <a:prstGeom prst="rect">
            <a:avLst/>
          </a:prstGeom>
        </p:spPr>
      </p:pic>
    </p:spTree>
    <p:extLst>
      <p:ext uri="{BB962C8B-B14F-4D97-AF65-F5344CB8AC3E}">
        <p14:creationId xmlns:p14="http://schemas.microsoft.com/office/powerpoint/2010/main" val="39416124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SSP Adults">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69A02C95-8C33-2649-9229-F6700EF20F1D}"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C9E915B9-3C67-CE1A-760E-C627E0586935}"/>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D88BAE56-E5DE-FA74-9A9E-DEC062073BB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76682" y="201241"/>
            <a:ext cx="1408448" cy="406885"/>
          </a:xfrm>
          <a:prstGeom prst="rect">
            <a:avLst/>
          </a:prstGeom>
        </p:spPr>
      </p:pic>
    </p:spTree>
    <p:extLst>
      <p:ext uri="{BB962C8B-B14F-4D97-AF65-F5344CB8AC3E}">
        <p14:creationId xmlns:p14="http://schemas.microsoft.com/office/powerpoint/2010/main" val="26800854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SSP Adults">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69A02C95-8C33-2649-9229-F6700EF20F1D}"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C9E915B9-3C67-CE1A-760E-C627E0586935}"/>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6D21FFEA-4838-08D2-2A90-29B3DDE5D59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03530" y="201241"/>
            <a:ext cx="1455396" cy="406885"/>
          </a:xfrm>
          <a:prstGeom prst="rect">
            <a:avLst/>
          </a:prstGeom>
        </p:spPr>
      </p:pic>
    </p:spTree>
    <p:extLst>
      <p:ext uri="{BB962C8B-B14F-4D97-AF65-F5344CB8AC3E}">
        <p14:creationId xmlns:p14="http://schemas.microsoft.com/office/powerpoint/2010/main" val="28434338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SSP Adults">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69A02C95-8C33-2649-9229-F6700EF20F1D}"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C9E915B9-3C67-CE1A-760E-C627E0586935}"/>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77060A1F-34D3-ECED-530F-266AFC3671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73226" y="201030"/>
            <a:ext cx="2112662" cy="406883"/>
          </a:xfrm>
          <a:prstGeom prst="rect">
            <a:avLst/>
          </a:prstGeom>
        </p:spPr>
      </p:pic>
    </p:spTree>
    <p:extLst>
      <p:ext uri="{BB962C8B-B14F-4D97-AF65-F5344CB8AC3E}">
        <p14:creationId xmlns:p14="http://schemas.microsoft.com/office/powerpoint/2010/main" val="22586327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SSP Adults">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69A02C95-8C33-2649-9229-F6700EF20F1D}"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C9E915B9-3C67-CE1A-760E-C627E0586935}"/>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A7475303-E503-7B38-A733-2BAE3515B62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061014" y="201241"/>
            <a:ext cx="1924874" cy="406884"/>
          </a:xfrm>
          <a:prstGeom prst="rect">
            <a:avLst/>
          </a:prstGeom>
        </p:spPr>
      </p:pic>
    </p:spTree>
    <p:extLst>
      <p:ext uri="{BB962C8B-B14F-4D97-AF65-F5344CB8AC3E}">
        <p14:creationId xmlns:p14="http://schemas.microsoft.com/office/powerpoint/2010/main" val="14918391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SSP Adults">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501135"/>
            <a:ext cx="5764464" cy="2976736"/>
          </a:xfrm>
        </p:spPr>
        <p:txBody>
          <a:bodyPr/>
          <a:lstStyle>
            <a:lvl1pPr>
              <a:defRPr sz="17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69A02C95-8C33-2649-9229-F6700EF20F1D}"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
        <p:nvSpPr>
          <p:cNvPr id="8" name="Rectangle 7">
            <a:extLst>
              <a:ext uri="{FF2B5EF4-FFF2-40B4-BE49-F238E27FC236}">
                <a16:creationId xmlns:a16="http://schemas.microsoft.com/office/drawing/2014/main" id="{C9E915B9-3C67-CE1A-760E-C627E0586935}"/>
              </a:ext>
            </a:extLst>
          </p:cNvPr>
          <p:cNvSpPr/>
          <p:nvPr userDrawn="1"/>
        </p:nvSpPr>
        <p:spPr>
          <a:xfrm>
            <a:off x="6921190" y="0"/>
            <a:ext cx="2222810" cy="10575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F96F3CFB-5298-133B-827D-998EC3CF00E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36502" y="222498"/>
            <a:ext cx="1424094" cy="406884"/>
          </a:xfrm>
          <a:prstGeom prst="rect">
            <a:avLst/>
          </a:prstGeom>
        </p:spPr>
      </p:pic>
    </p:spTree>
    <p:extLst>
      <p:ext uri="{BB962C8B-B14F-4D97-AF65-F5344CB8AC3E}">
        <p14:creationId xmlns:p14="http://schemas.microsoft.com/office/powerpoint/2010/main" val="1477361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49" y="310343"/>
            <a:ext cx="5756248" cy="994172"/>
          </a:xfrm>
        </p:spPr>
        <p:txBody>
          <a:bodyPr/>
          <a:lstStyle/>
          <a:p>
            <a:r>
              <a:rPr lang="en-US"/>
              <a:t>Click to edit Master title style</a:t>
            </a:r>
          </a:p>
        </p:txBody>
      </p:sp>
      <p:sp>
        <p:nvSpPr>
          <p:cNvPr id="3" name="Content Placeholder 2"/>
          <p:cNvSpPr>
            <a:spLocks noGrp="1"/>
          </p:cNvSpPr>
          <p:nvPr>
            <p:ph sz="half" idx="1"/>
          </p:nvPr>
        </p:nvSpPr>
        <p:spPr>
          <a:xfrm>
            <a:off x="628650" y="1501135"/>
            <a:ext cx="3886200" cy="29707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501135"/>
            <a:ext cx="3886200" cy="29707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solidFill>
                  <a:srgbClr val="ACA39A"/>
                </a:solidFill>
              </a:defRPr>
            </a:lvl1pPr>
          </a:lstStyle>
          <a:p>
            <a:fld id="{0A04E4AE-8ECC-3649-8E33-F67347E19C86}" type="datetime1">
              <a:rPr lang="en-US" smtClean="0"/>
              <a:t>9/28/26</a:t>
            </a:fld>
            <a:endParaRPr lang="en-US"/>
          </a:p>
        </p:txBody>
      </p:sp>
      <p:sp>
        <p:nvSpPr>
          <p:cNvPr id="7" name="Slide Number Placeholder 6"/>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Tree>
    <p:extLst>
      <p:ext uri="{BB962C8B-B14F-4D97-AF65-F5344CB8AC3E}">
        <p14:creationId xmlns:p14="http://schemas.microsoft.com/office/powerpoint/2010/main" val="1169728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8649" y="310343"/>
            <a:ext cx="5756248" cy="994172"/>
          </a:xfrm>
        </p:spPr>
        <p:txBody>
          <a:bodyPr/>
          <a:lstStyle/>
          <a:p>
            <a:r>
              <a:rPr lang="en-US"/>
              <a:t>Click to edit Master title style</a:t>
            </a:r>
          </a:p>
        </p:txBody>
      </p:sp>
      <p:sp>
        <p:nvSpPr>
          <p:cNvPr id="3" name="Text Placeholder 2"/>
          <p:cNvSpPr>
            <a:spLocks noGrp="1"/>
          </p:cNvSpPr>
          <p:nvPr>
            <p:ph type="body" idx="1"/>
          </p:nvPr>
        </p:nvSpPr>
        <p:spPr>
          <a:xfrm>
            <a:off x="629842" y="1501135"/>
            <a:ext cx="3868340" cy="434481"/>
          </a:xfrm>
        </p:spPr>
        <p:txBody>
          <a:bodyPr anchor="t"/>
          <a:lstStyle>
            <a:lvl1pPr marL="0" indent="0">
              <a:buNone/>
              <a:defRPr sz="1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942266"/>
            <a:ext cx="3868340" cy="25563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501135"/>
            <a:ext cx="3887391" cy="441131"/>
          </a:xfrm>
        </p:spPr>
        <p:txBody>
          <a:bodyPr anchor="t"/>
          <a:lstStyle>
            <a:lvl1pPr marL="0" indent="0">
              <a:buNone/>
              <a:defRPr sz="1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942266"/>
            <a:ext cx="3887391" cy="25563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1F151C-77AF-3F41-A4F3-538A983246BD}" type="datetime1">
              <a:rPr lang="en-US" smtClean="0"/>
              <a:t>9/28/26</a:t>
            </a:fld>
            <a:endParaRPr lang="en-US"/>
          </a:p>
        </p:txBody>
      </p:sp>
      <p:sp>
        <p:nvSpPr>
          <p:cNvPr id="9" name="Slide Number Placeholder 8"/>
          <p:cNvSpPr>
            <a:spLocks noGrp="1"/>
          </p:cNvSpPr>
          <p:nvPr>
            <p:ph type="sldNum" sz="quarter" idx="12"/>
          </p:nvPr>
        </p:nvSpPr>
        <p:spPr/>
        <p:txBody>
          <a:bodyPr/>
          <a:lstStyle>
            <a:lvl1pPr algn="l">
              <a:defRPr/>
            </a:lvl1pPr>
          </a:lstStyle>
          <a:p>
            <a:fld id="{62FA8445-7FFC-734B-ADDB-6C5B0165B567}" type="slidenum">
              <a:rPr lang="en-US" smtClean="0"/>
              <a:pPr/>
              <a:t>‹#›</a:t>
            </a:fld>
            <a:endParaRPr lang="en-US"/>
          </a:p>
        </p:txBody>
      </p:sp>
    </p:spTree>
    <p:extLst>
      <p:ext uri="{BB962C8B-B14F-4D97-AF65-F5344CB8AC3E}">
        <p14:creationId xmlns:p14="http://schemas.microsoft.com/office/powerpoint/2010/main" val="29818817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13147"/>
            <a:ext cx="5764199" cy="994172"/>
          </a:xfrm>
        </p:spPr>
        <p:txBody>
          <a:bodyPr/>
          <a:lstStyle/>
          <a:p>
            <a:r>
              <a:rPr lang="en-US"/>
              <a:t>Click to edit Master title style</a:t>
            </a:r>
          </a:p>
        </p:txBody>
      </p:sp>
      <p:sp>
        <p:nvSpPr>
          <p:cNvPr id="4" name="Date Placeholder 3"/>
          <p:cNvSpPr>
            <a:spLocks noGrp="1"/>
          </p:cNvSpPr>
          <p:nvPr>
            <p:ph type="dt" sz="half" idx="10"/>
          </p:nvPr>
        </p:nvSpPr>
        <p:spPr/>
        <p:txBody>
          <a:bodyPr/>
          <a:lstStyle/>
          <a:p>
            <a:fld id="{C1169B84-2B64-6942-B4D7-5E00CFC3A32C}"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lvl1pPr>
          </a:lstStyle>
          <a:p>
            <a:fld id="{62FA8445-7FFC-734B-ADDB-6C5B0165B567}" type="slidenum">
              <a:rPr lang="en-US" smtClean="0"/>
              <a:pPr/>
              <a:t>‹#›</a:t>
            </a:fld>
            <a:endParaRPr lang="en-US"/>
          </a:p>
        </p:txBody>
      </p:sp>
    </p:spTree>
    <p:extLst>
      <p:ext uri="{BB962C8B-B14F-4D97-AF65-F5344CB8AC3E}">
        <p14:creationId xmlns:p14="http://schemas.microsoft.com/office/powerpoint/2010/main" val="18847809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ACA39A"/>
                </a:solidFill>
              </a:defRPr>
            </a:lvl1pPr>
          </a:lstStyle>
          <a:p>
            <a:fld id="{187C23BF-2B21-FF4E-B6B4-0A492C5A8487}" type="datetime1">
              <a:rPr lang="en-US" smtClean="0"/>
              <a:t>9/28/26</a:t>
            </a:fld>
            <a:endParaRPr lang="en-US"/>
          </a:p>
        </p:txBody>
      </p:sp>
      <p:sp>
        <p:nvSpPr>
          <p:cNvPr id="4" name="Slide Number Placeholder 3"/>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Tree>
    <p:extLst>
      <p:ext uri="{BB962C8B-B14F-4D97-AF65-F5344CB8AC3E}">
        <p14:creationId xmlns:p14="http://schemas.microsoft.com/office/powerpoint/2010/main" val="35230331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line Video titl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4870C4E-242C-BC4F-8F26-997B601565CE}"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lvl1pPr>
          </a:lstStyle>
          <a:p>
            <a:fld id="{62FA8445-7FFC-734B-ADDB-6C5B0165B567}" type="slidenum">
              <a:rPr lang="en-US" smtClean="0"/>
              <a:pPr/>
              <a:t>‹#›</a:t>
            </a:fld>
            <a:endParaRPr lang="en-US"/>
          </a:p>
        </p:txBody>
      </p:sp>
      <p:sp>
        <p:nvSpPr>
          <p:cNvPr id="7" name="Rectangle 6">
            <a:extLst>
              <a:ext uri="{FF2B5EF4-FFF2-40B4-BE49-F238E27FC236}">
                <a16:creationId xmlns:a16="http://schemas.microsoft.com/office/drawing/2014/main" id="{DED091BF-9550-2746-A012-8E349AF159D7}"/>
              </a:ext>
            </a:extLst>
          </p:cNvPr>
          <p:cNvSpPr/>
          <p:nvPr userDrawn="1"/>
        </p:nvSpPr>
        <p:spPr>
          <a:xfrm>
            <a:off x="7530353" y="4262718"/>
            <a:ext cx="1613647" cy="8081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edia Placeholder 9">
            <a:extLst>
              <a:ext uri="{FF2B5EF4-FFF2-40B4-BE49-F238E27FC236}">
                <a16:creationId xmlns:a16="http://schemas.microsoft.com/office/drawing/2014/main" id="{A768A439-1397-494D-9B6E-49329A9A78E0}"/>
              </a:ext>
            </a:extLst>
          </p:cNvPr>
          <p:cNvSpPr>
            <a:spLocks noGrp="1"/>
          </p:cNvSpPr>
          <p:nvPr>
            <p:ph type="media" sz="quarter" idx="13"/>
          </p:nvPr>
        </p:nvSpPr>
        <p:spPr>
          <a:xfrm>
            <a:off x="1645920" y="564353"/>
            <a:ext cx="5852160" cy="3406408"/>
          </a:xfrm>
          <a:prstGeom prst="round2DiagRect">
            <a:avLst/>
          </a:prstGeom>
          <a:effectLst>
            <a:softEdge rad="0"/>
          </a:effectLst>
        </p:spPr>
        <p:txBody>
          <a:bodyPr/>
          <a:lstStyle/>
          <a:p>
            <a:endParaRPr lang="en-US"/>
          </a:p>
        </p:txBody>
      </p:sp>
      <p:pic>
        <p:nvPicPr>
          <p:cNvPr id="11" name="Picture 10" descr="A close up of a sign&#10;&#10;Description automatically generated">
            <a:extLst>
              <a:ext uri="{FF2B5EF4-FFF2-40B4-BE49-F238E27FC236}">
                <a16:creationId xmlns:a16="http://schemas.microsoft.com/office/drawing/2014/main" id="{A112CD6E-7D76-944E-8CC8-8C407AD4B5B3}"/>
              </a:ext>
            </a:extLst>
          </p:cNvPr>
          <p:cNvPicPr>
            <a:picLocks noChangeAspect="1"/>
          </p:cNvPicPr>
          <p:nvPr userDrawn="1"/>
        </p:nvPicPr>
        <p:blipFill>
          <a:blip r:embed="rId2"/>
          <a:stretch>
            <a:fillRect/>
          </a:stretch>
        </p:blipFill>
        <p:spPr>
          <a:xfrm>
            <a:off x="8091828" y="4717512"/>
            <a:ext cx="871728" cy="274320"/>
          </a:xfrm>
          <a:prstGeom prst="rect">
            <a:avLst/>
          </a:prstGeom>
        </p:spPr>
      </p:pic>
      <p:sp>
        <p:nvSpPr>
          <p:cNvPr id="14" name="Round Diagonal Corner Rectangle 13">
            <a:extLst>
              <a:ext uri="{FF2B5EF4-FFF2-40B4-BE49-F238E27FC236}">
                <a16:creationId xmlns:a16="http://schemas.microsoft.com/office/drawing/2014/main" id="{5DF59117-5F03-9036-2419-5CD92C48C998}"/>
              </a:ext>
            </a:extLst>
          </p:cNvPr>
          <p:cNvSpPr/>
          <p:nvPr userDrawn="1"/>
        </p:nvSpPr>
        <p:spPr>
          <a:xfrm>
            <a:off x="2559505" y="4306733"/>
            <a:ext cx="4290830" cy="423949"/>
          </a:xfrm>
          <a:prstGeom prst="round2Diag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4F178DA-CA8D-A29D-7D10-5C4D12AD0699}"/>
              </a:ext>
            </a:extLst>
          </p:cNvPr>
          <p:cNvSpPr txBox="1"/>
          <p:nvPr userDrawn="1"/>
        </p:nvSpPr>
        <p:spPr>
          <a:xfrm>
            <a:off x="2638476" y="4203381"/>
            <a:ext cx="4290830" cy="442674"/>
          </a:xfrm>
          <a:prstGeom prst="round2DiagRect">
            <a:avLst/>
          </a:prstGeom>
          <a:solidFill>
            <a:schemeClr val="accent4">
              <a:lumMod val="20000"/>
              <a:lumOff val="80000"/>
            </a:schemeClr>
          </a:solidFill>
        </p:spPr>
        <p:txBody>
          <a:bodyPr wrap="square" rtlCol="0">
            <a:spAutoFit/>
          </a:bodyPr>
          <a:lstStyle/>
          <a:p>
            <a:pPr algn="ctr"/>
            <a:endParaRPr lang="en-US" sz="2000" b="1">
              <a:latin typeface="Verdana" panose="020B0604030504040204" pitchFamily="34" charset="0"/>
              <a:ea typeface="Verdana" panose="020B0604030504040204" pitchFamily="34" charset="0"/>
              <a:cs typeface="Verdana" panose="020B0604030504040204" pitchFamily="34" charset="0"/>
            </a:endParaRPr>
          </a:p>
        </p:txBody>
      </p:sp>
      <p:sp>
        <p:nvSpPr>
          <p:cNvPr id="16" name="Title 1">
            <a:extLst>
              <a:ext uri="{FF2B5EF4-FFF2-40B4-BE49-F238E27FC236}">
                <a16:creationId xmlns:a16="http://schemas.microsoft.com/office/drawing/2014/main" id="{0C798B82-00BE-FDD5-BE89-69CFB5212F4A}"/>
              </a:ext>
            </a:extLst>
          </p:cNvPr>
          <p:cNvSpPr>
            <a:spLocks noGrp="1"/>
          </p:cNvSpPr>
          <p:nvPr>
            <p:ph type="title" hasCustomPrompt="1"/>
          </p:nvPr>
        </p:nvSpPr>
        <p:spPr>
          <a:xfrm>
            <a:off x="2638477" y="3927632"/>
            <a:ext cx="4290830" cy="994172"/>
          </a:xfrm>
        </p:spPr>
        <p:txBody>
          <a:bodyPr/>
          <a:lstStyle>
            <a:lvl1pPr algn="ctr">
              <a:defRPr sz="1800"/>
            </a:lvl1pPr>
          </a:lstStyle>
          <a:p>
            <a:r>
              <a:rPr lang="en-US"/>
              <a:t>One-line Slide Video Title</a:t>
            </a:r>
          </a:p>
        </p:txBody>
      </p:sp>
    </p:spTree>
    <p:extLst>
      <p:ext uri="{BB962C8B-B14F-4D97-AF65-F5344CB8AC3E}">
        <p14:creationId xmlns:p14="http://schemas.microsoft.com/office/powerpoint/2010/main" val="24283737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line Video titl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4870C4E-242C-BC4F-8F26-997B601565CE}"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lvl1pPr>
          </a:lstStyle>
          <a:p>
            <a:fld id="{62FA8445-7FFC-734B-ADDB-6C5B0165B567}" type="slidenum">
              <a:rPr lang="en-US" smtClean="0"/>
              <a:pPr/>
              <a:t>‹#›</a:t>
            </a:fld>
            <a:endParaRPr lang="en-US"/>
          </a:p>
        </p:txBody>
      </p:sp>
      <p:sp>
        <p:nvSpPr>
          <p:cNvPr id="7" name="Rectangle 6">
            <a:extLst>
              <a:ext uri="{FF2B5EF4-FFF2-40B4-BE49-F238E27FC236}">
                <a16:creationId xmlns:a16="http://schemas.microsoft.com/office/drawing/2014/main" id="{DED091BF-9550-2746-A012-8E349AF159D7}"/>
              </a:ext>
            </a:extLst>
          </p:cNvPr>
          <p:cNvSpPr/>
          <p:nvPr userDrawn="1"/>
        </p:nvSpPr>
        <p:spPr>
          <a:xfrm>
            <a:off x="7530353" y="4262718"/>
            <a:ext cx="1613647" cy="8081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edia Placeholder 9">
            <a:extLst>
              <a:ext uri="{FF2B5EF4-FFF2-40B4-BE49-F238E27FC236}">
                <a16:creationId xmlns:a16="http://schemas.microsoft.com/office/drawing/2014/main" id="{A768A439-1397-494D-9B6E-49329A9A78E0}"/>
              </a:ext>
            </a:extLst>
          </p:cNvPr>
          <p:cNvSpPr>
            <a:spLocks noGrp="1"/>
          </p:cNvSpPr>
          <p:nvPr>
            <p:ph type="media" sz="quarter" idx="13"/>
          </p:nvPr>
        </p:nvSpPr>
        <p:spPr>
          <a:xfrm>
            <a:off x="1645920" y="434544"/>
            <a:ext cx="5852160" cy="3406408"/>
          </a:xfrm>
          <a:prstGeom prst="round2DiagRect">
            <a:avLst/>
          </a:prstGeom>
          <a:effectLst>
            <a:softEdge rad="0"/>
          </a:effectLst>
        </p:spPr>
        <p:txBody>
          <a:bodyPr/>
          <a:lstStyle/>
          <a:p>
            <a:endParaRPr lang="en-US"/>
          </a:p>
        </p:txBody>
      </p:sp>
      <p:pic>
        <p:nvPicPr>
          <p:cNvPr id="11" name="Picture 10" descr="A close up of a sign&#10;&#10;Description automatically generated">
            <a:extLst>
              <a:ext uri="{FF2B5EF4-FFF2-40B4-BE49-F238E27FC236}">
                <a16:creationId xmlns:a16="http://schemas.microsoft.com/office/drawing/2014/main" id="{A112CD6E-7D76-944E-8CC8-8C407AD4B5B3}"/>
              </a:ext>
            </a:extLst>
          </p:cNvPr>
          <p:cNvPicPr>
            <a:picLocks noChangeAspect="1"/>
          </p:cNvPicPr>
          <p:nvPr userDrawn="1"/>
        </p:nvPicPr>
        <p:blipFill>
          <a:blip r:embed="rId2"/>
          <a:stretch>
            <a:fillRect/>
          </a:stretch>
        </p:blipFill>
        <p:spPr>
          <a:xfrm>
            <a:off x="8091828" y="4717512"/>
            <a:ext cx="871728" cy="274320"/>
          </a:xfrm>
          <a:prstGeom prst="rect">
            <a:avLst/>
          </a:prstGeom>
        </p:spPr>
      </p:pic>
      <p:sp>
        <p:nvSpPr>
          <p:cNvPr id="14" name="Round Diagonal Corner Rectangle 13">
            <a:extLst>
              <a:ext uri="{FF2B5EF4-FFF2-40B4-BE49-F238E27FC236}">
                <a16:creationId xmlns:a16="http://schemas.microsoft.com/office/drawing/2014/main" id="{5DF59117-5F03-9036-2419-5CD92C48C998}"/>
              </a:ext>
            </a:extLst>
          </p:cNvPr>
          <p:cNvSpPr/>
          <p:nvPr userDrawn="1"/>
        </p:nvSpPr>
        <p:spPr>
          <a:xfrm>
            <a:off x="2559505" y="4068697"/>
            <a:ext cx="4290830" cy="808180"/>
          </a:xfrm>
          <a:prstGeom prst="round2Diag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 Diagonal Corner Rectangle 1">
            <a:extLst>
              <a:ext uri="{FF2B5EF4-FFF2-40B4-BE49-F238E27FC236}">
                <a16:creationId xmlns:a16="http://schemas.microsoft.com/office/drawing/2014/main" id="{BDF22DF2-1DCC-047C-8647-5E6F9BCC5FA4}"/>
              </a:ext>
            </a:extLst>
          </p:cNvPr>
          <p:cNvSpPr/>
          <p:nvPr userDrawn="1"/>
        </p:nvSpPr>
        <p:spPr>
          <a:xfrm>
            <a:off x="2680886" y="3953628"/>
            <a:ext cx="4290830" cy="808180"/>
          </a:xfrm>
          <a:prstGeom prst="round2Diag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0C798B82-00BE-FDD5-BE89-69CFB5212F4A}"/>
              </a:ext>
            </a:extLst>
          </p:cNvPr>
          <p:cNvSpPr>
            <a:spLocks noGrp="1"/>
          </p:cNvSpPr>
          <p:nvPr>
            <p:ph type="title" hasCustomPrompt="1"/>
          </p:nvPr>
        </p:nvSpPr>
        <p:spPr>
          <a:xfrm>
            <a:off x="2559505" y="3843345"/>
            <a:ext cx="4290830" cy="994172"/>
          </a:xfrm>
        </p:spPr>
        <p:txBody>
          <a:bodyPr/>
          <a:lstStyle>
            <a:lvl1pPr algn="ctr">
              <a:lnSpc>
                <a:spcPct val="100000"/>
              </a:lnSpc>
              <a:defRPr sz="1800"/>
            </a:lvl1pPr>
          </a:lstStyle>
          <a:p>
            <a:r>
              <a:rPr lang="en-US"/>
              <a:t>Two-Line</a:t>
            </a:r>
            <a:br>
              <a:rPr lang="en-US"/>
            </a:br>
            <a:r>
              <a:rPr lang="en-US"/>
              <a:t> Slide Video Title</a:t>
            </a:r>
          </a:p>
        </p:txBody>
      </p:sp>
    </p:spTree>
    <p:extLst>
      <p:ext uri="{BB962C8B-B14F-4D97-AF65-F5344CB8AC3E}">
        <p14:creationId xmlns:p14="http://schemas.microsoft.com/office/powerpoint/2010/main" val="14584848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10343"/>
            <a:ext cx="5764464" cy="994172"/>
          </a:xfrm>
        </p:spPr>
        <p:txBody>
          <a:bodyPr/>
          <a:lstStyle/>
          <a:p>
            <a:r>
              <a:rPr lang="en-US"/>
              <a:t>Click to edit Master title style</a:t>
            </a:r>
          </a:p>
        </p:txBody>
      </p:sp>
      <p:sp>
        <p:nvSpPr>
          <p:cNvPr id="3" name="Content Placeholder 2"/>
          <p:cNvSpPr>
            <a:spLocks noGrp="1"/>
          </p:cNvSpPr>
          <p:nvPr>
            <p:ph idx="1"/>
          </p:nvPr>
        </p:nvSpPr>
        <p:spPr>
          <a:xfrm>
            <a:off x="628652" y="1375442"/>
            <a:ext cx="5764464" cy="3102429"/>
          </a:xfrm>
        </p:spPr>
        <p:txBody>
          <a:bodyPr/>
          <a:lstStyle>
            <a:lvl1pPr marL="174625" indent="-174625">
              <a:lnSpc>
                <a:spcPts val="1440"/>
              </a:lnSpc>
              <a:buFont typeface="+mj-lt"/>
              <a:buAutoNum type="arabicPeriod"/>
              <a:tabLst/>
              <a:defRPr sz="1000"/>
            </a:lvl1pPr>
          </a:lstStyle>
          <a:p>
            <a:pPr lvl="0"/>
            <a:r>
              <a:rPr lang="en-US"/>
              <a:t>Click to edit Master text styles</a:t>
            </a:r>
          </a:p>
        </p:txBody>
      </p:sp>
      <p:sp>
        <p:nvSpPr>
          <p:cNvPr id="4" name="Date Placeholder 3"/>
          <p:cNvSpPr>
            <a:spLocks noGrp="1"/>
          </p:cNvSpPr>
          <p:nvPr>
            <p:ph type="dt" sz="half" idx="10"/>
          </p:nvPr>
        </p:nvSpPr>
        <p:spPr>
          <a:xfrm rot="16200000">
            <a:off x="-209928" y="4337913"/>
            <a:ext cx="644443" cy="273844"/>
          </a:xfrm>
          <a:noFill/>
        </p:spPr>
        <p:txBody>
          <a:bodyPr/>
          <a:lstStyle>
            <a:lvl1pPr>
              <a:defRPr>
                <a:solidFill>
                  <a:srgbClr val="ACA39A"/>
                </a:solidFill>
              </a:defRPr>
            </a:lvl1pPr>
          </a:lstStyle>
          <a:p>
            <a:fld id="{91D15F25-3C38-5049-A5B0-B2AA0751A83B}"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solidFill>
                  <a:srgbClr val="ACA39A"/>
                </a:solidFill>
              </a:defRPr>
            </a:lvl1pPr>
          </a:lstStyle>
          <a:p>
            <a:fld id="{62FA8445-7FFC-734B-ADDB-6C5B0165B567}" type="slidenum">
              <a:rPr lang="en-US" smtClean="0"/>
              <a:pPr/>
              <a:t>‹#›</a:t>
            </a:fld>
            <a:endParaRPr lang="en-US"/>
          </a:p>
        </p:txBody>
      </p:sp>
    </p:spTree>
    <p:extLst>
      <p:ext uri="{BB962C8B-B14F-4D97-AF65-F5344CB8AC3E}">
        <p14:creationId xmlns:p14="http://schemas.microsoft.com/office/powerpoint/2010/main" val="27379791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13147"/>
            <a:ext cx="5764199" cy="994172"/>
          </a:xfrm>
        </p:spPr>
        <p:txBody>
          <a:bodyPr/>
          <a:lstStyle/>
          <a:p>
            <a:r>
              <a:rPr lang="en-US"/>
              <a:t>Click to edit Master title style</a:t>
            </a:r>
          </a:p>
        </p:txBody>
      </p:sp>
      <p:sp>
        <p:nvSpPr>
          <p:cNvPr id="4" name="Date Placeholder 3"/>
          <p:cNvSpPr>
            <a:spLocks noGrp="1"/>
          </p:cNvSpPr>
          <p:nvPr>
            <p:ph type="dt" sz="half" idx="10"/>
          </p:nvPr>
        </p:nvSpPr>
        <p:spPr/>
        <p:txBody>
          <a:bodyPr/>
          <a:lstStyle/>
          <a:p>
            <a:fld id="{48DAB110-D42C-FA4E-ACCB-3EE19CEFE8DD}" type="datetime1">
              <a:rPr lang="en-US" smtClean="0"/>
              <a:t>9/28/26</a:t>
            </a:fld>
            <a:endParaRPr lang="en-US"/>
          </a:p>
        </p:txBody>
      </p:sp>
      <p:sp>
        <p:nvSpPr>
          <p:cNvPr id="6" name="Slide Number Placeholder 5"/>
          <p:cNvSpPr>
            <a:spLocks noGrp="1"/>
          </p:cNvSpPr>
          <p:nvPr>
            <p:ph type="sldNum" sz="quarter" idx="12"/>
          </p:nvPr>
        </p:nvSpPr>
        <p:spPr/>
        <p:txBody>
          <a:bodyPr/>
          <a:lstStyle>
            <a:lvl1pPr algn="l">
              <a:defRPr/>
            </a:lvl1pPr>
          </a:lstStyle>
          <a:p>
            <a:fld id="{62FA8445-7FFC-734B-ADDB-6C5B0165B567}" type="slidenum">
              <a:rPr lang="en-US" smtClean="0"/>
              <a:pPr/>
              <a:t>‹#›</a:t>
            </a:fld>
            <a:endParaRPr lang="en-US"/>
          </a:p>
        </p:txBody>
      </p:sp>
      <p:sp>
        <p:nvSpPr>
          <p:cNvPr id="3" name="Picture Placeholder 8">
            <a:extLst>
              <a:ext uri="{FF2B5EF4-FFF2-40B4-BE49-F238E27FC236}">
                <a16:creationId xmlns:a16="http://schemas.microsoft.com/office/drawing/2014/main" id="{962D3325-32E3-7F13-401F-681BC2D99DAB}"/>
              </a:ext>
            </a:extLst>
          </p:cNvPr>
          <p:cNvSpPr>
            <a:spLocks noGrp="1" noChangeAspect="1"/>
          </p:cNvSpPr>
          <p:nvPr>
            <p:ph type="pic" sz="quarter" idx="15"/>
          </p:nvPr>
        </p:nvSpPr>
        <p:spPr>
          <a:xfrm flipH="1">
            <a:off x="3372729" y="1307319"/>
            <a:ext cx="2345851" cy="2976736"/>
          </a:xfrm>
          <a:prstGeom prst="round2DiagRect">
            <a:avLst/>
          </a:prstGeom>
        </p:spPr>
        <p:txBody>
          <a:bodyPr/>
          <a:lstStyle/>
          <a:p>
            <a:endParaRPr lang="en-US"/>
          </a:p>
        </p:txBody>
      </p:sp>
      <p:sp>
        <p:nvSpPr>
          <p:cNvPr id="13" name="Picture Placeholder 12">
            <a:extLst>
              <a:ext uri="{FF2B5EF4-FFF2-40B4-BE49-F238E27FC236}">
                <a16:creationId xmlns:a16="http://schemas.microsoft.com/office/drawing/2014/main" id="{EB4F1CB2-D2E9-FBF3-8F08-791DF223CC5D}"/>
              </a:ext>
            </a:extLst>
          </p:cNvPr>
          <p:cNvSpPr>
            <a:spLocks noGrp="1" noChangeAspect="1"/>
          </p:cNvSpPr>
          <p:nvPr>
            <p:ph type="pic" sz="quarter" idx="13"/>
          </p:nvPr>
        </p:nvSpPr>
        <p:spPr>
          <a:xfrm>
            <a:off x="111196" y="1307319"/>
            <a:ext cx="3035916" cy="2976736"/>
          </a:xfrm>
          <a:prstGeom prst="round2DiagRect">
            <a:avLst/>
          </a:prstGeom>
        </p:spPr>
        <p:txBody>
          <a:bodyPr/>
          <a:lstStyle/>
          <a:p>
            <a:endParaRPr lang="en-US"/>
          </a:p>
        </p:txBody>
      </p:sp>
      <p:sp>
        <p:nvSpPr>
          <p:cNvPr id="14" name="Picture Placeholder 12">
            <a:extLst>
              <a:ext uri="{FF2B5EF4-FFF2-40B4-BE49-F238E27FC236}">
                <a16:creationId xmlns:a16="http://schemas.microsoft.com/office/drawing/2014/main" id="{B9291971-3D31-4616-F5D4-7E8D0F04EC61}"/>
              </a:ext>
            </a:extLst>
          </p:cNvPr>
          <p:cNvSpPr>
            <a:spLocks noGrp="1" noChangeAspect="1"/>
          </p:cNvSpPr>
          <p:nvPr>
            <p:ph type="pic" sz="quarter" idx="16"/>
          </p:nvPr>
        </p:nvSpPr>
        <p:spPr>
          <a:xfrm>
            <a:off x="5944198" y="1307319"/>
            <a:ext cx="2656481" cy="1539777"/>
          </a:xfrm>
          <a:prstGeom prst="round2DiagRect">
            <a:avLst/>
          </a:prstGeom>
        </p:spPr>
        <p:txBody>
          <a:bodyPr/>
          <a:lstStyle/>
          <a:p>
            <a:endParaRPr lang="en-US"/>
          </a:p>
        </p:txBody>
      </p:sp>
      <p:sp>
        <p:nvSpPr>
          <p:cNvPr id="15" name="Picture Placeholder 12">
            <a:extLst>
              <a:ext uri="{FF2B5EF4-FFF2-40B4-BE49-F238E27FC236}">
                <a16:creationId xmlns:a16="http://schemas.microsoft.com/office/drawing/2014/main" id="{46F8548D-2AD7-11D1-8412-2D696B65E7CB}"/>
              </a:ext>
            </a:extLst>
          </p:cNvPr>
          <p:cNvSpPr>
            <a:spLocks noGrp="1" noChangeAspect="1"/>
          </p:cNvSpPr>
          <p:nvPr>
            <p:ph type="pic" sz="quarter" idx="17"/>
          </p:nvPr>
        </p:nvSpPr>
        <p:spPr>
          <a:xfrm>
            <a:off x="5885387" y="3001815"/>
            <a:ext cx="1569955" cy="1539777"/>
          </a:xfrm>
          <a:prstGeom prst="round2DiagRect">
            <a:avLst/>
          </a:prstGeom>
        </p:spPr>
        <p:txBody>
          <a:bodyPr/>
          <a:lstStyle/>
          <a:p>
            <a:endParaRPr lang="en-US"/>
          </a:p>
        </p:txBody>
      </p:sp>
      <p:sp>
        <p:nvSpPr>
          <p:cNvPr id="7" name="Picture Placeholder 12">
            <a:extLst>
              <a:ext uri="{FF2B5EF4-FFF2-40B4-BE49-F238E27FC236}">
                <a16:creationId xmlns:a16="http://schemas.microsoft.com/office/drawing/2014/main" id="{26422B4B-6F5E-D146-62F4-7C381B792718}"/>
              </a:ext>
            </a:extLst>
          </p:cNvPr>
          <p:cNvSpPr>
            <a:spLocks noGrp="1" noChangeAspect="1"/>
          </p:cNvSpPr>
          <p:nvPr>
            <p:ph type="pic" sz="quarter" idx="18"/>
          </p:nvPr>
        </p:nvSpPr>
        <p:spPr>
          <a:xfrm>
            <a:off x="7610670" y="3001815"/>
            <a:ext cx="1569955" cy="1539777"/>
          </a:xfrm>
          <a:prstGeom prst="round2DiagRect">
            <a:avLst/>
          </a:prstGeom>
        </p:spPr>
        <p:txBody>
          <a:bodyPr/>
          <a:lstStyle/>
          <a:p>
            <a:endParaRPr lang="en-US"/>
          </a:p>
        </p:txBody>
      </p:sp>
    </p:spTree>
    <p:extLst>
      <p:ext uri="{BB962C8B-B14F-4D97-AF65-F5344CB8AC3E}">
        <p14:creationId xmlns:p14="http://schemas.microsoft.com/office/powerpoint/2010/main" val="9233843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6_Contact Us">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F50BA6D-4E02-7483-7856-3DDBCA61BFCD}"/>
              </a:ext>
            </a:extLst>
          </p:cNvPr>
          <p:cNvSpPr txBox="1"/>
          <p:nvPr userDrawn="1"/>
        </p:nvSpPr>
        <p:spPr>
          <a:xfrm>
            <a:off x="1429474" y="464530"/>
            <a:ext cx="5764463" cy="584775"/>
          </a:xfrm>
          <a:prstGeom prst="rect">
            <a:avLst/>
          </a:prstGeom>
          <a:noFill/>
        </p:spPr>
        <p:txBody>
          <a:bodyPr wrap="square" rtlCol="0" anchor="ctr">
            <a:spAutoFit/>
          </a:bodyPr>
          <a:lstStyle/>
          <a:p>
            <a:r>
              <a:rPr lang="en-US" sz="3200" b="1" i="0">
                <a:solidFill>
                  <a:schemeClr val="tx2"/>
                </a:solidFill>
                <a:latin typeface="Verdana" panose="020B0604030504040204" pitchFamily="34" charset="0"/>
                <a:ea typeface="Verdana" panose="020B0604030504040204" pitchFamily="34" charset="0"/>
                <a:cs typeface="Verdana" panose="020B0604030504040204" pitchFamily="34" charset="0"/>
              </a:rPr>
              <a:t>Contact Us</a:t>
            </a:r>
          </a:p>
        </p:txBody>
      </p:sp>
      <p:grpSp>
        <p:nvGrpSpPr>
          <p:cNvPr id="14" name="Group 13">
            <a:extLst>
              <a:ext uri="{FF2B5EF4-FFF2-40B4-BE49-F238E27FC236}">
                <a16:creationId xmlns:a16="http://schemas.microsoft.com/office/drawing/2014/main" id="{33FC581C-EAA1-591D-C082-BE6624CF3BC1}"/>
              </a:ext>
            </a:extLst>
          </p:cNvPr>
          <p:cNvGrpSpPr/>
          <p:nvPr userDrawn="1"/>
        </p:nvGrpSpPr>
        <p:grpSpPr>
          <a:xfrm>
            <a:off x="411258" y="275343"/>
            <a:ext cx="963148" cy="963147"/>
            <a:chOff x="5921874" y="1698357"/>
            <a:chExt cx="1920876" cy="1920875"/>
          </a:xfrm>
          <a:solidFill>
            <a:schemeClr val="accent4">
              <a:lumMod val="60000"/>
              <a:lumOff val="40000"/>
            </a:schemeClr>
          </a:solidFill>
        </p:grpSpPr>
        <p:sp>
          <p:nvSpPr>
            <p:cNvPr id="15" name="Oval 14">
              <a:extLst>
                <a:ext uri="{FF2B5EF4-FFF2-40B4-BE49-F238E27FC236}">
                  <a16:creationId xmlns:a16="http://schemas.microsoft.com/office/drawing/2014/main" id="{6B304407-109E-9D5C-B459-793E6DA9EF10}"/>
                </a:ext>
              </a:extLst>
            </p:cNvPr>
            <p:cNvSpPr/>
            <p:nvPr/>
          </p:nvSpPr>
          <p:spPr bwMode="auto">
            <a:xfrm>
              <a:off x="5921874" y="1698357"/>
              <a:ext cx="1920876" cy="1920875"/>
            </a:xfrm>
            <a:prstGeom prst="ellipse">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6" name="Graphic 3">
              <a:extLst>
                <a:ext uri="{FF2B5EF4-FFF2-40B4-BE49-F238E27FC236}">
                  <a16:creationId xmlns:a16="http://schemas.microsoft.com/office/drawing/2014/main" id="{ED9BD83F-54D4-0958-A721-6254B19F9911}"/>
                </a:ext>
              </a:extLst>
            </p:cNvPr>
            <p:cNvGrpSpPr/>
            <p:nvPr/>
          </p:nvGrpSpPr>
          <p:grpSpPr>
            <a:xfrm>
              <a:off x="6289911" y="2046413"/>
              <a:ext cx="1208986" cy="1214160"/>
              <a:chOff x="2556098" y="4092199"/>
              <a:chExt cx="956222" cy="960315"/>
            </a:xfrm>
            <a:grpFill/>
          </p:grpSpPr>
          <p:sp>
            <p:nvSpPr>
              <p:cNvPr id="17" name="Freeform 16">
                <a:extLst>
                  <a:ext uri="{FF2B5EF4-FFF2-40B4-BE49-F238E27FC236}">
                    <a16:creationId xmlns:a16="http://schemas.microsoft.com/office/drawing/2014/main" id="{A0B09A3A-B60B-557F-3EC3-D59E9AEA7E39}"/>
                  </a:ext>
                </a:extLst>
              </p:cNvPr>
              <p:cNvSpPr/>
              <p:nvPr/>
            </p:nvSpPr>
            <p:spPr>
              <a:xfrm>
                <a:off x="2703519" y="4092199"/>
                <a:ext cx="658069" cy="895501"/>
              </a:xfrm>
              <a:custGeom>
                <a:avLst/>
                <a:gdLst>
                  <a:gd name="connsiteX0" fmla="*/ 381411 w 658069"/>
                  <a:gd name="connsiteY0" fmla="*/ 895502 h 895501"/>
                  <a:gd name="connsiteX1" fmla="*/ 658069 w 658069"/>
                  <a:gd name="connsiteY1" fmla="*/ 618843 h 895501"/>
                  <a:gd name="connsiteX2" fmla="*/ 658069 w 658069"/>
                  <a:gd name="connsiteY2" fmla="*/ 313936 h 895501"/>
                  <a:gd name="connsiteX3" fmla="*/ 344134 w 658069"/>
                  <a:gd name="connsiteY3" fmla="*/ 0 h 895501"/>
                  <a:gd name="connsiteX4" fmla="*/ 313935 w 658069"/>
                  <a:gd name="connsiteY4" fmla="*/ 0 h 895501"/>
                  <a:gd name="connsiteX5" fmla="*/ 0 w 658069"/>
                  <a:gd name="connsiteY5" fmla="*/ 313936 h 895501"/>
                  <a:gd name="connsiteX6" fmla="*/ 0 w 658069"/>
                  <a:gd name="connsiteY6" fmla="*/ 607543 h 89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069" h="895501">
                    <a:moveTo>
                      <a:pt x="381411" y="895502"/>
                    </a:moveTo>
                    <a:cubicBezTo>
                      <a:pt x="534222" y="895502"/>
                      <a:pt x="658069" y="771655"/>
                      <a:pt x="658069" y="618843"/>
                    </a:cubicBezTo>
                    <a:lnTo>
                      <a:pt x="658069" y="313936"/>
                    </a:lnTo>
                    <a:cubicBezTo>
                      <a:pt x="658069" y="140537"/>
                      <a:pt x="517532" y="0"/>
                      <a:pt x="344134" y="0"/>
                    </a:cubicBezTo>
                    <a:lnTo>
                      <a:pt x="313935" y="0"/>
                    </a:lnTo>
                    <a:cubicBezTo>
                      <a:pt x="140537" y="0"/>
                      <a:pt x="0" y="140537"/>
                      <a:pt x="0" y="313936"/>
                    </a:cubicBezTo>
                    <a:lnTo>
                      <a:pt x="0" y="607543"/>
                    </a:lnTo>
                  </a:path>
                </a:pathLst>
              </a:custGeom>
              <a:grpFill/>
              <a:ln w="32450" cap="flat">
                <a:solidFill>
                  <a:schemeClr val="bg1"/>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9F3A335-94A8-1EA5-73BA-21BB1237D31B}"/>
                  </a:ext>
                </a:extLst>
              </p:cNvPr>
              <p:cNvSpPr/>
              <p:nvPr/>
            </p:nvSpPr>
            <p:spPr>
              <a:xfrm>
                <a:off x="2556098" y="4372169"/>
                <a:ext cx="163786" cy="327573"/>
              </a:xfrm>
              <a:custGeom>
                <a:avLst/>
                <a:gdLst>
                  <a:gd name="connsiteX0" fmla="*/ 163787 w 163786"/>
                  <a:gd name="connsiteY0" fmla="*/ 327573 h 327573"/>
                  <a:gd name="connsiteX1" fmla="*/ 0 w 163786"/>
                  <a:gd name="connsiteY1" fmla="*/ 163787 h 327573"/>
                  <a:gd name="connsiteX2" fmla="*/ 163787 w 163786"/>
                  <a:gd name="connsiteY2" fmla="*/ 0 h 327573"/>
                </a:gdLst>
                <a:ahLst/>
                <a:cxnLst>
                  <a:cxn ang="0">
                    <a:pos x="connsiteX0" y="connsiteY0"/>
                  </a:cxn>
                  <a:cxn ang="0">
                    <a:pos x="connsiteX1" y="connsiteY1"/>
                  </a:cxn>
                  <a:cxn ang="0">
                    <a:pos x="connsiteX2" y="connsiteY2"/>
                  </a:cxn>
                </a:cxnLst>
                <a:rect l="l" t="t" r="r" b="b"/>
                <a:pathLst>
                  <a:path w="163786" h="327573">
                    <a:moveTo>
                      <a:pt x="163787" y="327573"/>
                    </a:moveTo>
                    <a:cubicBezTo>
                      <a:pt x="73321" y="327573"/>
                      <a:pt x="0" y="254253"/>
                      <a:pt x="0" y="163787"/>
                    </a:cubicBezTo>
                    <a:cubicBezTo>
                      <a:pt x="0" y="73321"/>
                      <a:pt x="73321" y="0"/>
                      <a:pt x="163787" y="0"/>
                    </a:cubicBezTo>
                  </a:path>
                </a:pathLst>
              </a:custGeom>
              <a:grpFill/>
              <a:ln w="32450" cap="flat">
                <a:solidFill>
                  <a:schemeClr val="bg1"/>
                </a:solid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B0A75549-B727-CC00-783A-EFB0EAA2BDB1}"/>
                  </a:ext>
                </a:extLst>
              </p:cNvPr>
              <p:cNvSpPr/>
              <p:nvPr/>
            </p:nvSpPr>
            <p:spPr>
              <a:xfrm>
                <a:off x="3348534" y="4372169"/>
                <a:ext cx="163786" cy="327573"/>
              </a:xfrm>
              <a:custGeom>
                <a:avLst/>
                <a:gdLst>
                  <a:gd name="connsiteX0" fmla="*/ 0 w 163786"/>
                  <a:gd name="connsiteY0" fmla="*/ 327573 h 327573"/>
                  <a:gd name="connsiteX1" fmla="*/ 163787 w 163786"/>
                  <a:gd name="connsiteY1" fmla="*/ 163787 h 327573"/>
                  <a:gd name="connsiteX2" fmla="*/ 0 w 163786"/>
                  <a:gd name="connsiteY2" fmla="*/ 0 h 327573"/>
                </a:gdLst>
                <a:ahLst/>
                <a:cxnLst>
                  <a:cxn ang="0">
                    <a:pos x="connsiteX0" y="connsiteY0"/>
                  </a:cxn>
                  <a:cxn ang="0">
                    <a:pos x="connsiteX1" y="connsiteY1"/>
                  </a:cxn>
                  <a:cxn ang="0">
                    <a:pos x="connsiteX2" y="connsiteY2"/>
                  </a:cxn>
                </a:cxnLst>
                <a:rect l="l" t="t" r="r" b="b"/>
                <a:pathLst>
                  <a:path w="163786" h="327573">
                    <a:moveTo>
                      <a:pt x="0" y="327573"/>
                    </a:moveTo>
                    <a:cubicBezTo>
                      <a:pt x="90466" y="327573"/>
                      <a:pt x="163787" y="254253"/>
                      <a:pt x="163787" y="163787"/>
                    </a:cubicBezTo>
                    <a:cubicBezTo>
                      <a:pt x="163787" y="73321"/>
                      <a:pt x="90466" y="0"/>
                      <a:pt x="0" y="0"/>
                    </a:cubicBezTo>
                  </a:path>
                </a:pathLst>
              </a:custGeom>
              <a:grpFill/>
              <a:ln w="32450" cap="flat">
                <a:solidFill>
                  <a:schemeClr val="bg1"/>
                </a:solid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7DC99ADE-1092-150F-9B2D-82510123A8D5}"/>
                  </a:ext>
                </a:extLst>
              </p:cNvPr>
              <p:cNvSpPr/>
              <p:nvPr/>
            </p:nvSpPr>
            <p:spPr>
              <a:xfrm>
                <a:off x="2967708" y="4922758"/>
                <a:ext cx="129756" cy="129756"/>
              </a:xfrm>
              <a:custGeom>
                <a:avLst/>
                <a:gdLst>
                  <a:gd name="connsiteX0" fmla="*/ 129757 w 129756"/>
                  <a:gd name="connsiteY0" fmla="*/ 64878 h 129756"/>
                  <a:gd name="connsiteX1" fmla="*/ 64878 w 129756"/>
                  <a:gd name="connsiteY1" fmla="*/ 129756 h 129756"/>
                  <a:gd name="connsiteX2" fmla="*/ 0 w 129756"/>
                  <a:gd name="connsiteY2" fmla="*/ 64878 h 129756"/>
                  <a:gd name="connsiteX3" fmla="*/ 64878 w 129756"/>
                  <a:gd name="connsiteY3" fmla="*/ 0 h 129756"/>
                  <a:gd name="connsiteX4" fmla="*/ 129757 w 129756"/>
                  <a:gd name="connsiteY4" fmla="*/ 64878 h 129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56" h="129756">
                    <a:moveTo>
                      <a:pt x="129757" y="64878"/>
                    </a:moveTo>
                    <a:cubicBezTo>
                      <a:pt x="129757" y="100710"/>
                      <a:pt x="100710" y="129756"/>
                      <a:pt x="64878" y="129756"/>
                    </a:cubicBezTo>
                    <a:cubicBezTo>
                      <a:pt x="29047" y="129756"/>
                      <a:pt x="0" y="100710"/>
                      <a:pt x="0" y="64878"/>
                    </a:cubicBezTo>
                    <a:cubicBezTo>
                      <a:pt x="0" y="29047"/>
                      <a:pt x="29047" y="0"/>
                      <a:pt x="64878" y="0"/>
                    </a:cubicBezTo>
                    <a:cubicBezTo>
                      <a:pt x="100710" y="0"/>
                      <a:pt x="129757" y="29047"/>
                      <a:pt x="129757" y="64878"/>
                    </a:cubicBezTo>
                    <a:close/>
                  </a:path>
                </a:pathLst>
              </a:custGeom>
              <a:grpFill/>
              <a:ln w="32450" cap="flat">
                <a:solidFill>
                  <a:schemeClr val="bg1"/>
                </a:solid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55DFE13A-983C-6937-B69A-EF55D0FB1D8B}"/>
                  </a:ext>
                </a:extLst>
              </p:cNvPr>
              <p:cNvSpPr/>
              <p:nvPr/>
            </p:nvSpPr>
            <p:spPr>
              <a:xfrm>
                <a:off x="2859847" y="4449647"/>
                <a:ext cx="80919" cy="80919"/>
              </a:xfrm>
              <a:custGeom>
                <a:avLst/>
                <a:gdLst>
                  <a:gd name="connsiteX0" fmla="*/ 80919 w 80919"/>
                  <a:gd name="connsiteY0" fmla="*/ 40460 h 80919"/>
                  <a:gd name="connsiteX1" fmla="*/ 40460 w 80919"/>
                  <a:gd name="connsiteY1" fmla="*/ 80919 h 80919"/>
                  <a:gd name="connsiteX2" fmla="*/ 0 w 80919"/>
                  <a:gd name="connsiteY2" fmla="*/ 40460 h 80919"/>
                  <a:gd name="connsiteX3" fmla="*/ 40460 w 80919"/>
                  <a:gd name="connsiteY3" fmla="*/ 0 h 80919"/>
                  <a:gd name="connsiteX4" fmla="*/ 80919 w 80919"/>
                  <a:gd name="connsiteY4" fmla="*/ 40460 h 80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19" h="80919">
                    <a:moveTo>
                      <a:pt x="80919" y="40460"/>
                    </a:moveTo>
                    <a:cubicBezTo>
                      <a:pt x="80919" y="62805"/>
                      <a:pt x="62805" y="80919"/>
                      <a:pt x="40460" y="80919"/>
                    </a:cubicBezTo>
                    <a:cubicBezTo>
                      <a:pt x="18114" y="80919"/>
                      <a:pt x="0" y="62805"/>
                      <a:pt x="0" y="40460"/>
                    </a:cubicBezTo>
                    <a:cubicBezTo>
                      <a:pt x="0" y="18114"/>
                      <a:pt x="18114" y="0"/>
                      <a:pt x="40460" y="0"/>
                    </a:cubicBezTo>
                    <a:cubicBezTo>
                      <a:pt x="62805" y="0"/>
                      <a:pt x="80919" y="18114"/>
                      <a:pt x="80919" y="40460"/>
                    </a:cubicBezTo>
                    <a:close/>
                  </a:path>
                </a:pathLst>
              </a:custGeom>
              <a:solidFill>
                <a:schemeClr val="bg1"/>
              </a:solidFill>
              <a:ln w="649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FF9A98B3-4DC4-B29B-F350-C953AB87940A}"/>
                  </a:ext>
                </a:extLst>
              </p:cNvPr>
              <p:cNvSpPr/>
              <p:nvPr/>
            </p:nvSpPr>
            <p:spPr>
              <a:xfrm>
                <a:off x="3109479" y="4449647"/>
                <a:ext cx="80919" cy="80919"/>
              </a:xfrm>
              <a:custGeom>
                <a:avLst/>
                <a:gdLst>
                  <a:gd name="connsiteX0" fmla="*/ 80919 w 80919"/>
                  <a:gd name="connsiteY0" fmla="*/ 40460 h 80919"/>
                  <a:gd name="connsiteX1" fmla="*/ 40460 w 80919"/>
                  <a:gd name="connsiteY1" fmla="*/ 80919 h 80919"/>
                  <a:gd name="connsiteX2" fmla="*/ 0 w 80919"/>
                  <a:gd name="connsiteY2" fmla="*/ 40460 h 80919"/>
                  <a:gd name="connsiteX3" fmla="*/ 40460 w 80919"/>
                  <a:gd name="connsiteY3" fmla="*/ 0 h 80919"/>
                  <a:gd name="connsiteX4" fmla="*/ 80919 w 80919"/>
                  <a:gd name="connsiteY4" fmla="*/ 40460 h 80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19" h="80919">
                    <a:moveTo>
                      <a:pt x="80919" y="40460"/>
                    </a:moveTo>
                    <a:cubicBezTo>
                      <a:pt x="80919" y="62805"/>
                      <a:pt x="62805" y="80919"/>
                      <a:pt x="40460" y="80919"/>
                    </a:cubicBezTo>
                    <a:cubicBezTo>
                      <a:pt x="18114" y="80919"/>
                      <a:pt x="0" y="62805"/>
                      <a:pt x="0" y="40460"/>
                    </a:cubicBezTo>
                    <a:cubicBezTo>
                      <a:pt x="0" y="18114"/>
                      <a:pt x="18114" y="0"/>
                      <a:pt x="40460" y="0"/>
                    </a:cubicBezTo>
                    <a:cubicBezTo>
                      <a:pt x="62805" y="0"/>
                      <a:pt x="80919" y="18114"/>
                      <a:pt x="80919" y="40460"/>
                    </a:cubicBezTo>
                    <a:close/>
                  </a:path>
                </a:pathLst>
              </a:custGeom>
              <a:solidFill>
                <a:schemeClr val="bg1"/>
              </a:solidFill>
              <a:ln w="649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41316446-4B5B-8B44-7A90-80678FB81985}"/>
                  </a:ext>
                </a:extLst>
              </p:cNvPr>
              <p:cNvSpPr/>
              <p:nvPr/>
            </p:nvSpPr>
            <p:spPr>
              <a:xfrm>
                <a:off x="2704493" y="4211175"/>
                <a:ext cx="624298" cy="172294"/>
              </a:xfrm>
              <a:custGeom>
                <a:avLst/>
                <a:gdLst>
                  <a:gd name="connsiteX0" fmla="*/ 0 w 624298"/>
                  <a:gd name="connsiteY0" fmla="*/ 172294 h 172294"/>
                  <a:gd name="connsiteX1" fmla="*/ 215676 w 624298"/>
                  <a:gd name="connsiteY1" fmla="*/ 0 h 172294"/>
                  <a:gd name="connsiteX2" fmla="*/ 448563 w 624298"/>
                  <a:gd name="connsiteY2" fmla="*/ 113131 h 172294"/>
                  <a:gd name="connsiteX3" fmla="*/ 624299 w 624298"/>
                  <a:gd name="connsiteY3" fmla="*/ 55396 h 172294"/>
                </a:gdLst>
                <a:ahLst/>
                <a:cxnLst>
                  <a:cxn ang="0">
                    <a:pos x="connsiteX0" y="connsiteY0"/>
                  </a:cxn>
                  <a:cxn ang="0">
                    <a:pos x="connsiteX1" y="connsiteY1"/>
                  </a:cxn>
                  <a:cxn ang="0">
                    <a:pos x="connsiteX2" y="connsiteY2"/>
                  </a:cxn>
                  <a:cxn ang="0">
                    <a:pos x="connsiteX3" y="connsiteY3"/>
                  </a:cxn>
                </a:cxnLst>
                <a:rect l="l" t="t" r="r" b="b"/>
                <a:pathLst>
                  <a:path w="624298" h="172294">
                    <a:moveTo>
                      <a:pt x="0" y="172294"/>
                    </a:moveTo>
                    <a:cubicBezTo>
                      <a:pt x="96895" y="153785"/>
                      <a:pt x="177035" y="88063"/>
                      <a:pt x="215676" y="0"/>
                    </a:cubicBezTo>
                    <a:cubicBezTo>
                      <a:pt x="269969" y="68840"/>
                      <a:pt x="354070" y="113131"/>
                      <a:pt x="448563" y="113131"/>
                    </a:cubicBezTo>
                    <a:cubicBezTo>
                      <a:pt x="514350" y="113131"/>
                      <a:pt x="575137" y="91635"/>
                      <a:pt x="624299" y="55396"/>
                    </a:cubicBezTo>
                  </a:path>
                </a:pathLst>
              </a:custGeom>
              <a:grpFill/>
              <a:ln w="32450" cap="flat">
                <a:solidFill>
                  <a:schemeClr val="bg1"/>
                </a:solid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E01982C6-AA1A-1277-E27E-9CAA63A86837}"/>
                  </a:ext>
                </a:extLst>
              </p:cNvPr>
              <p:cNvSpPr/>
              <p:nvPr/>
            </p:nvSpPr>
            <p:spPr>
              <a:xfrm>
                <a:off x="2902830" y="4672856"/>
                <a:ext cx="265617" cy="83744"/>
              </a:xfrm>
              <a:custGeom>
                <a:avLst/>
                <a:gdLst>
                  <a:gd name="connsiteX0" fmla="*/ 0 w 265617"/>
                  <a:gd name="connsiteY0" fmla="*/ 0 h 83744"/>
                  <a:gd name="connsiteX1" fmla="*/ 28575 w 265617"/>
                  <a:gd name="connsiteY1" fmla="*/ 40589 h 83744"/>
                  <a:gd name="connsiteX2" fmla="*/ 237043 w 265617"/>
                  <a:gd name="connsiteY2" fmla="*/ 40589 h 83744"/>
                  <a:gd name="connsiteX3" fmla="*/ 265618 w 265617"/>
                  <a:gd name="connsiteY3" fmla="*/ 0 h 83744"/>
                </a:gdLst>
                <a:ahLst/>
                <a:cxnLst>
                  <a:cxn ang="0">
                    <a:pos x="connsiteX0" y="connsiteY0"/>
                  </a:cxn>
                  <a:cxn ang="0">
                    <a:pos x="connsiteX1" y="connsiteY1"/>
                  </a:cxn>
                  <a:cxn ang="0">
                    <a:pos x="connsiteX2" y="connsiteY2"/>
                  </a:cxn>
                  <a:cxn ang="0">
                    <a:pos x="connsiteX3" y="connsiteY3"/>
                  </a:cxn>
                </a:cxnLst>
                <a:rect l="l" t="t" r="r" b="b"/>
                <a:pathLst>
                  <a:path w="265617" h="83744">
                    <a:moveTo>
                      <a:pt x="0" y="0"/>
                    </a:moveTo>
                    <a:cubicBezTo>
                      <a:pt x="7014" y="14612"/>
                      <a:pt x="16431" y="28445"/>
                      <a:pt x="28575" y="40589"/>
                    </a:cubicBezTo>
                    <a:cubicBezTo>
                      <a:pt x="86115" y="98129"/>
                      <a:pt x="179503" y="98129"/>
                      <a:pt x="237043" y="40589"/>
                    </a:cubicBezTo>
                    <a:cubicBezTo>
                      <a:pt x="249187" y="28445"/>
                      <a:pt x="258604" y="14677"/>
                      <a:pt x="265618" y="0"/>
                    </a:cubicBezTo>
                  </a:path>
                </a:pathLst>
              </a:custGeom>
              <a:grpFill/>
              <a:ln w="32450" cap="flat">
                <a:solidFill>
                  <a:schemeClr val="bg1"/>
                </a:solidFill>
                <a:prstDash val="solid"/>
                <a:miter/>
              </a:ln>
            </p:spPr>
            <p:txBody>
              <a:bodyPr rtlCol="0" anchor="ctr"/>
              <a:lstStyle/>
              <a:p>
                <a:endParaRPr lang="en-US"/>
              </a:p>
            </p:txBody>
          </p:sp>
        </p:grpSp>
      </p:grpSp>
      <p:sp>
        <p:nvSpPr>
          <p:cNvPr id="25" name="TextBox 24">
            <a:extLst>
              <a:ext uri="{FF2B5EF4-FFF2-40B4-BE49-F238E27FC236}">
                <a16:creationId xmlns:a16="http://schemas.microsoft.com/office/drawing/2014/main" id="{4EBCF866-D236-D61F-EF09-1E9B6749A5CD}"/>
              </a:ext>
            </a:extLst>
          </p:cNvPr>
          <p:cNvSpPr txBox="1"/>
          <p:nvPr userDrawn="1"/>
        </p:nvSpPr>
        <p:spPr>
          <a:xfrm>
            <a:off x="1960728" y="1393070"/>
            <a:ext cx="5019115" cy="2939266"/>
          </a:xfrm>
          <a:prstGeom prst="rect">
            <a:avLst/>
          </a:prstGeom>
          <a:noFill/>
        </p:spPr>
        <p:txBody>
          <a:bodyPr wrap="square" rtlCol="0">
            <a:spAutoFit/>
          </a:bodyPr>
          <a:lstStyle/>
          <a:p>
            <a:pPr marL="0" indent="0">
              <a:lnSpc>
                <a:spcPct val="100000"/>
              </a:lnSpc>
              <a:spcAft>
                <a:spcPts val="3000"/>
              </a:spcAft>
              <a:buNone/>
            </a:pPr>
            <a:r>
              <a:rPr lang="en-US" sz="1700" err="1">
                <a:latin typeface="Verdana" panose="020B0604030504040204" pitchFamily="34" charset="0"/>
                <a:ea typeface="Verdana" panose="020B0604030504040204" pitchFamily="34" charset="0"/>
                <a:cs typeface="Verdana" panose="020B0604030504040204" pitchFamily="34" charset="0"/>
              </a:rPr>
              <a:t>SecondStep.org</a:t>
            </a:r>
            <a:endParaRPr lang="en-US" sz="1700">
              <a:latin typeface="Verdana" panose="020B0604030504040204" pitchFamily="34" charset="0"/>
              <a:ea typeface="Verdana" panose="020B0604030504040204" pitchFamily="34" charset="0"/>
              <a:cs typeface="Verdana" panose="020B0604030504040204" pitchFamily="34" charset="0"/>
            </a:endParaRPr>
          </a:p>
          <a:p>
            <a:pPr marL="0" indent="0">
              <a:lnSpc>
                <a:spcPct val="100000"/>
              </a:lnSpc>
              <a:spcAft>
                <a:spcPts val="3000"/>
              </a:spcAft>
              <a:buNone/>
            </a:pPr>
            <a:r>
              <a:rPr lang="en-US" sz="1700">
                <a:latin typeface="Verdana" panose="020B0604030504040204" pitchFamily="34" charset="0"/>
                <a:ea typeface="Verdana" panose="020B0604030504040204" pitchFamily="34" charset="0"/>
                <a:cs typeface="Verdana" panose="020B0604030504040204" pitchFamily="34" charset="0"/>
              </a:rPr>
              <a:t>800-634-4449, ext. 1</a:t>
            </a:r>
          </a:p>
          <a:p>
            <a:pPr marL="0" indent="0">
              <a:lnSpc>
                <a:spcPct val="100000"/>
              </a:lnSpc>
              <a:spcAft>
                <a:spcPts val="3000"/>
              </a:spcAft>
              <a:buNone/>
            </a:pPr>
            <a:r>
              <a:rPr lang="en-US" sz="1700" err="1">
                <a:latin typeface="Verdana" panose="020B0604030504040204" pitchFamily="34" charset="0"/>
                <a:ea typeface="Verdana" panose="020B0604030504040204" pitchFamily="34" charset="0"/>
                <a:cs typeface="Verdana" panose="020B0604030504040204" pitchFamily="34" charset="0"/>
              </a:rPr>
              <a:t>support@secondstep.org</a:t>
            </a:r>
            <a:endParaRPr lang="en-US" sz="1700">
              <a:latin typeface="Verdana" panose="020B0604030504040204" pitchFamily="34" charset="0"/>
              <a:ea typeface="Verdana" panose="020B0604030504040204" pitchFamily="34" charset="0"/>
              <a:cs typeface="Verdana" panose="020B0604030504040204" pitchFamily="34" charset="0"/>
            </a:endParaRPr>
          </a:p>
          <a:p>
            <a:pPr marL="0" indent="0">
              <a:lnSpc>
                <a:spcPct val="100000"/>
              </a:lnSpc>
              <a:spcAft>
                <a:spcPts val="3000"/>
              </a:spcAft>
              <a:buNone/>
            </a:pPr>
            <a:r>
              <a:rPr lang="en-US" sz="1700" err="1">
                <a:latin typeface="Verdana" panose="020B0604030504040204" pitchFamily="34" charset="0"/>
                <a:ea typeface="Verdana" panose="020B0604030504040204" pitchFamily="34" charset="0"/>
                <a:cs typeface="Verdana" panose="020B0604030504040204" pitchFamily="34" charset="0"/>
              </a:rPr>
              <a:t>secondstep.org</a:t>
            </a:r>
            <a:r>
              <a:rPr lang="en-US" sz="1700">
                <a:latin typeface="Verdana" panose="020B0604030504040204" pitchFamily="34" charset="0"/>
                <a:ea typeface="Verdana" panose="020B0604030504040204" pitchFamily="34" charset="0"/>
                <a:cs typeface="Verdana" panose="020B0604030504040204" pitchFamily="34" charset="0"/>
              </a:rPr>
              <a:t>/</a:t>
            </a:r>
            <a:r>
              <a:rPr lang="en-US" sz="1700" err="1">
                <a:latin typeface="Verdana" panose="020B0604030504040204" pitchFamily="34" charset="0"/>
                <a:ea typeface="Verdana" panose="020B0604030504040204" pitchFamily="34" charset="0"/>
                <a:cs typeface="Verdana" panose="020B0604030504040204" pitchFamily="34" charset="0"/>
              </a:rPr>
              <a:t>districtconsultation</a:t>
            </a:r>
            <a:endParaRPr lang="en-US" sz="1700">
              <a:latin typeface="Verdana" panose="020B0604030504040204" pitchFamily="34" charset="0"/>
              <a:ea typeface="Verdana" panose="020B0604030504040204" pitchFamily="34" charset="0"/>
              <a:cs typeface="Verdana" panose="020B0604030504040204" pitchFamily="34" charset="0"/>
            </a:endParaRPr>
          </a:p>
          <a:p>
            <a:pPr marL="0" indent="0">
              <a:lnSpc>
                <a:spcPct val="100000"/>
              </a:lnSpc>
              <a:spcAft>
                <a:spcPts val="3000"/>
              </a:spcAft>
              <a:buNone/>
            </a:pPr>
            <a:r>
              <a:rPr lang="en-US" sz="1700" err="1">
                <a:latin typeface="Verdana" panose="020B0604030504040204" pitchFamily="34" charset="0"/>
                <a:ea typeface="Verdana" panose="020B0604030504040204" pitchFamily="34" charset="0"/>
                <a:cs typeface="Verdana" panose="020B0604030504040204" pitchFamily="34" charset="0"/>
              </a:rPr>
              <a:t>secondstep.org</a:t>
            </a:r>
            <a:r>
              <a:rPr lang="en-US" sz="1700">
                <a:latin typeface="Verdana" panose="020B0604030504040204" pitchFamily="34" charset="0"/>
                <a:ea typeface="Verdana" panose="020B0604030504040204" pitchFamily="34" charset="0"/>
                <a:cs typeface="Verdana" panose="020B0604030504040204" pitchFamily="34" charset="0"/>
              </a:rPr>
              <a:t>/webinars</a:t>
            </a:r>
          </a:p>
        </p:txBody>
      </p:sp>
      <p:grpSp>
        <p:nvGrpSpPr>
          <p:cNvPr id="3" name="Group 2">
            <a:extLst>
              <a:ext uri="{FF2B5EF4-FFF2-40B4-BE49-F238E27FC236}">
                <a16:creationId xmlns:a16="http://schemas.microsoft.com/office/drawing/2014/main" id="{44C47FA5-9C4A-0D58-8F92-156C9725578A}"/>
              </a:ext>
            </a:extLst>
          </p:cNvPr>
          <p:cNvGrpSpPr/>
          <p:nvPr userDrawn="1"/>
        </p:nvGrpSpPr>
        <p:grpSpPr>
          <a:xfrm>
            <a:off x="1429474" y="1363481"/>
            <a:ext cx="504022" cy="2982182"/>
            <a:chOff x="685800" y="1435571"/>
            <a:chExt cx="466124" cy="2757949"/>
          </a:xfrm>
        </p:grpSpPr>
        <p:pic>
          <p:nvPicPr>
            <p:cNvPr id="8" name="Graphic 11" descr="Receiver">
              <a:extLst>
                <a:ext uri="{FF2B5EF4-FFF2-40B4-BE49-F238E27FC236}">
                  <a16:creationId xmlns:a16="http://schemas.microsoft.com/office/drawing/2014/main" id="{FED4D7E0-83DE-723F-C58D-5D8D1590EB4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80000">
              <a:off x="734924" y="1986643"/>
              <a:ext cx="367876" cy="367875"/>
            </a:xfrm>
            <a:prstGeom prst="rect">
              <a:avLst/>
            </a:prstGeom>
          </p:spPr>
        </p:pic>
        <p:pic>
          <p:nvPicPr>
            <p:cNvPr id="26" name="Graphic 13" descr="Envelope icon">
              <a:extLst>
                <a:ext uri="{FF2B5EF4-FFF2-40B4-BE49-F238E27FC236}">
                  <a16:creationId xmlns:a16="http://schemas.microsoft.com/office/drawing/2014/main" id="{79B5111F-D9BC-0CA3-C942-38F5FE7A313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15187" y="2546326"/>
              <a:ext cx="407350" cy="422010"/>
            </a:xfrm>
            <a:prstGeom prst="rect">
              <a:avLst/>
            </a:prstGeom>
          </p:spPr>
        </p:pic>
        <p:pic>
          <p:nvPicPr>
            <p:cNvPr id="27" name="Graphic 15" descr="Cursor">
              <a:extLst>
                <a:ext uri="{FF2B5EF4-FFF2-40B4-BE49-F238E27FC236}">
                  <a16:creationId xmlns:a16="http://schemas.microsoft.com/office/drawing/2014/main" id="{535D3AE5-60AE-7E3F-D042-F27B8FB6252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23411" y="1435571"/>
              <a:ext cx="390902" cy="374763"/>
            </a:xfrm>
            <a:prstGeom prst="rect">
              <a:avLst/>
            </a:prstGeom>
          </p:spPr>
        </p:pic>
        <p:pic>
          <p:nvPicPr>
            <p:cNvPr id="28" name="Graphic 27" descr="Internet with solid fill">
              <a:extLst>
                <a:ext uri="{FF2B5EF4-FFF2-40B4-BE49-F238E27FC236}">
                  <a16:creationId xmlns:a16="http://schemas.microsoft.com/office/drawing/2014/main" id="{096CF04C-9E89-BF19-22BD-2B965765E9F9}"/>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85800" y="3727396"/>
              <a:ext cx="466124" cy="466124"/>
            </a:xfrm>
            <a:prstGeom prst="rect">
              <a:avLst/>
            </a:prstGeom>
          </p:spPr>
        </p:pic>
        <p:pic>
          <p:nvPicPr>
            <p:cNvPr id="29" name="Graphic 28" descr="Circles with lines with solid fill">
              <a:extLst>
                <a:ext uri="{FF2B5EF4-FFF2-40B4-BE49-F238E27FC236}">
                  <a16:creationId xmlns:a16="http://schemas.microsoft.com/office/drawing/2014/main" id="{89248E7D-9568-28C5-D6A0-65100911EE99}"/>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85800" y="3120037"/>
              <a:ext cx="466124" cy="466124"/>
            </a:xfrm>
            <a:prstGeom prst="rect">
              <a:avLst/>
            </a:prstGeom>
          </p:spPr>
        </p:pic>
      </p:grpSp>
      <p:sp>
        <p:nvSpPr>
          <p:cNvPr id="2" name="Date Placeholder 1">
            <a:extLst>
              <a:ext uri="{FF2B5EF4-FFF2-40B4-BE49-F238E27FC236}">
                <a16:creationId xmlns:a16="http://schemas.microsoft.com/office/drawing/2014/main" id="{D66865D2-FFD0-AABC-8370-004E23B71651}"/>
              </a:ext>
            </a:extLst>
          </p:cNvPr>
          <p:cNvSpPr>
            <a:spLocks noGrp="1"/>
          </p:cNvSpPr>
          <p:nvPr>
            <p:ph type="dt" sz="half" idx="10"/>
          </p:nvPr>
        </p:nvSpPr>
        <p:spPr/>
        <p:txBody>
          <a:bodyPr/>
          <a:lstStyle/>
          <a:p>
            <a:fld id="{A1355F73-DE11-E040-B22A-9E1C0A09BCBD}" type="datetime1">
              <a:rPr lang="en-US" smtClean="0"/>
              <a:t>9/28/26</a:t>
            </a:fld>
            <a:endParaRPr lang="en-US"/>
          </a:p>
        </p:txBody>
      </p:sp>
      <p:sp>
        <p:nvSpPr>
          <p:cNvPr id="10" name="Slide Number Placeholder 9">
            <a:extLst>
              <a:ext uri="{FF2B5EF4-FFF2-40B4-BE49-F238E27FC236}">
                <a16:creationId xmlns:a16="http://schemas.microsoft.com/office/drawing/2014/main" id="{3FBBE5E6-6A96-4013-EFB9-D8D47B3273FB}"/>
              </a:ext>
            </a:extLst>
          </p:cNvPr>
          <p:cNvSpPr>
            <a:spLocks noGrp="1"/>
          </p:cNvSpPr>
          <p:nvPr>
            <p:ph type="sldNum" sz="quarter" idx="12"/>
          </p:nvPr>
        </p:nvSpPr>
        <p:spPr/>
        <p:txBody>
          <a:bodyPr/>
          <a:lstStyle/>
          <a:p>
            <a:fld id="{62FA8445-7FFC-734B-ADDB-6C5B0165B567}" type="slidenum">
              <a:rPr lang="en-US" smtClean="0"/>
              <a:pPr/>
              <a:t>‹#›</a:t>
            </a:fld>
            <a:endParaRPr lang="en-US"/>
          </a:p>
        </p:txBody>
      </p:sp>
    </p:spTree>
    <p:extLst>
      <p:ext uri="{BB962C8B-B14F-4D97-AF65-F5344CB8AC3E}">
        <p14:creationId xmlns:p14="http://schemas.microsoft.com/office/powerpoint/2010/main" val="40457627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B79B994-9C9D-F69B-FFCE-EC3CEF5DA431}"/>
              </a:ext>
            </a:extLst>
          </p:cNvPr>
          <p:cNvSpPr>
            <a:spLocks noGrp="1"/>
          </p:cNvSpPr>
          <p:nvPr>
            <p:ph type="dt" sz="half" idx="10"/>
          </p:nvPr>
        </p:nvSpPr>
        <p:spPr/>
        <p:txBody>
          <a:bodyPr/>
          <a:lstStyle/>
          <a:p>
            <a:fld id="{F6CC4FE4-7ACF-2A4E-A36D-FA4DE8C02DFE}" type="datetime1">
              <a:rPr lang="en-US" smtClean="0"/>
              <a:t>9/28/26</a:t>
            </a:fld>
            <a:endParaRPr lang="en-US"/>
          </a:p>
        </p:txBody>
      </p:sp>
      <p:sp>
        <p:nvSpPr>
          <p:cNvPr id="5" name="Slide Number Placeholder 4">
            <a:extLst>
              <a:ext uri="{FF2B5EF4-FFF2-40B4-BE49-F238E27FC236}">
                <a16:creationId xmlns:a16="http://schemas.microsoft.com/office/drawing/2014/main" id="{213F4E6A-6484-94AF-8E31-DBC1A84B0236}"/>
              </a:ext>
            </a:extLst>
          </p:cNvPr>
          <p:cNvSpPr>
            <a:spLocks noGrp="1"/>
          </p:cNvSpPr>
          <p:nvPr>
            <p:ph type="sldNum" sz="quarter" idx="12"/>
          </p:nvPr>
        </p:nvSpPr>
        <p:spPr/>
        <p:txBody>
          <a:bodyPr/>
          <a:lstStyle/>
          <a:p>
            <a:fld id="{62FA8445-7FFC-734B-ADDB-6C5B0165B567}" type="slidenum">
              <a:rPr lang="en-US" smtClean="0"/>
              <a:pPr/>
              <a:t>‹#›</a:t>
            </a:fld>
            <a:endParaRPr lang="en-US"/>
          </a:p>
        </p:txBody>
      </p:sp>
      <p:sp>
        <p:nvSpPr>
          <p:cNvPr id="8" name="Title 6">
            <a:extLst>
              <a:ext uri="{FF2B5EF4-FFF2-40B4-BE49-F238E27FC236}">
                <a16:creationId xmlns:a16="http://schemas.microsoft.com/office/drawing/2014/main" id="{EB77911E-8F2A-6262-CC78-541BDE1F26F6}"/>
              </a:ext>
            </a:extLst>
          </p:cNvPr>
          <p:cNvSpPr txBox="1">
            <a:spLocks/>
          </p:cNvSpPr>
          <p:nvPr userDrawn="1"/>
        </p:nvSpPr>
        <p:spPr>
          <a:xfrm>
            <a:off x="628650" y="310343"/>
            <a:ext cx="5764464" cy="994172"/>
          </a:xfrm>
          <a:prstGeom prst="rect">
            <a:avLst/>
          </a:prstGeom>
        </p:spPr>
        <p:txBody>
          <a:bodyPr vert="horz" lIns="91440" tIns="45720" rIns="91440" bIns="45720" rtlCol="0" anchor="ctr">
            <a:noAutofit/>
          </a:bodyPr>
          <a:lstStyle>
            <a:lvl1pPr algn="l" defTabSz="685800" rtl="0" eaLnBrk="1" latinLnBrk="0" hangingPunct="1">
              <a:lnSpc>
                <a:spcPts val="2880"/>
              </a:lnSpc>
              <a:spcBef>
                <a:spcPct val="0"/>
              </a:spcBef>
              <a:buNone/>
              <a:defRPr sz="2400" b="1" i="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a:t>References</a:t>
            </a:r>
          </a:p>
        </p:txBody>
      </p:sp>
      <p:sp>
        <p:nvSpPr>
          <p:cNvPr id="11" name="Text Placeholder 10">
            <a:extLst>
              <a:ext uri="{FF2B5EF4-FFF2-40B4-BE49-F238E27FC236}">
                <a16:creationId xmlns:a16="http://schemas.microsoft.com/office/drawing/2014/main" id="{6480315B-9DAD-B473-8614-5C38A09A26B2}"/>
              </a:ext>
            </a:extLst>
          </p:cNvPr>
          <p:cNvSpPr>
            <a:spLocks noGrp="1"/>
          </p:cNvSpPr>
          <p:nvPr>
            <p:ph type="body" sz="quarter" idx="13"/>
          </p:nvPr>
        </p:nvSpPr>
        <p:spPr>
          <a:xfrm>
            <a:off x="628650" y="1122557"/>
            <a:ext cx="6797675" cy="3516350"/>
          </a:xfrm>
        </p:spPr>
        <p:txBody>
          <a:bodyPr/>
          <a:lstStyle>
            <a:lvl1pPr>
              <a:buFont typeface="+mj-lt"/>
              <a:buAutoNum type="arabicPeriod"/>
              <a:defRPr sz="1100"/>
            </a:lvl1pPr>
            <a:lvl2pPr>
              <a:buFont typeface="+mj-lt"/>
              <a:buAutoNum type="arabicPeriod"/>
              <a:defRPr sz="1050"/>
            </a:lvl2pPr>
            <a:lvl3pPr>
              <a:buFont typeface="+mj-lt"/>
              <a:buAutoNum type="arabicPeriod"/>
              <a:defRPr sz="1050"/>
            </a:lvl3pPr>
            <a:lvl4pPr>
              <a:buFont typeface="+mj-lt"/>
              <a:buAutoNum type="arabicPeriod"/>
              <a:defRPr sz="1000"/>
            </a:lvl4pPr>
            <a:lvl5pPr>
              <a:buFont typeface="+mj-lt"/>
              <a:buAutoNum type="arabicPeriod"/>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51796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pyrigh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F50BA6D-4E02-7483-7856-3DDBCA61BFCD}"/>
              </a:ext>
            </a:extLst>
          </p:cNvPr>
          <p:cNvSpPr txBox="1"/>
          <p:nvPr userDrawn="1"/>
        </p:nvSpPr>
        <p:spPr>
          <a:xfrm>
            <a:off x="723900" y="725694"/>
            <a:ext cx="5764463" cy="245856"/>
          </a:xfrm>
          <a:prstGeom prst="rect">
            <a:avLst/>
          </a:prstGeom>
          <a:noFill/>
        </p:spPr>
        <p:txBody>
          <a:bodyPr wrap="square" lIns="0" tIns="0" rIns="0" bIns="0" rtlCol="0" anchor="ctr">
            <a:noAutofit/>
          </a:bodyPr>
          <a:lstStyle/>
          <a:p>
            <a:pPr fontAlgn="base"/>
            <a:r>
              <a:rPr lang="en-US" sz="2400" b="1" i="0">
                <a:solidFill>
                  <a:schemeClr val="tx2"/>
                </a:solidFill>
                <a:latin typeface="Verdana" panose="020B0604030504040204" pitchFamily="34" charset="0"/>
                <a:ea typeface="Verdana" panose="020B0604030504040204" pitchFamily="34" charset="0"/>
                <a:cs typeface="Verdana" panose="020B0604030504040204" pitchFamily="34" charset="0"/>
              </a:rPr>
              <a:t>Copyright</a:t>
            </a:r>
          </a:p>
        </p:txBody>
      </p:sp>
      <p:sp>
        <p:nvSpPr>
          <p:cNvPr id="3" name="TextBox 2">
            <a:extLst>
              <a:ext uri="{FF2B5EF4-FFF2-40B4-BE49-F238E27FC236}">
                <a16:creationId xmlns:a16="http://schemas.microsoft.com/office/drawing/2014/main" id="{58C88E3B-318A-9E55-2FA8-FD8B69399839}"/>
              </a:ext>
            </a:extLst>
          </p:cNvPr>
          <p:cNvSpPr txBox="1"/>
          <p:nvPr userDrawn="1"/>
        </p:nvSpPr>
        <p:spPr>
          <a:xfrm>
            <a:off x="726276" y="1404302"/>
            <a:ext cx="5758962" cy="2868473"/>
          </a:xfrm>
          <a:prstGeom prst="rect">
            <a:avLst/>
          </a:prstGeom>
          <a:noFill/>
        </p:spPr>
        <p:txBody>
          <a:bodyPr wrap="square" lIns="0" tIns="0" rIns="0" bIns="0" rtlCol="0">
            <a:noAutofit/>
          </a:bodyPr>
          <a:lstStyle/>
          <a:p>
            <a:pPr marL="0" indent="0">
              <a:lnSpc>
                <a:spcPts val="1125"/>
              </a:lnSpc>
              <a:spcBef>
                <a:spcPts val="600"/>
              </a:spcBef>
              <a:buNone/>
            </a:pPr>
            <a:r>
              <a:rPr lang="en-US" sz="830">
                <a:latin typeface="Verdana" panose="020B0604030504040204" pitchFamily="34" charset="0"/>
                <a:ea typeface="Verdana" panose="020B0604030504040204" pitchFamily="34" charset="0"/>
                <a:cs typeface="Verdana" panose="020B0604030504040204" pitchFamily="34" charset="0"/>
              </a:rPr>
              <a:t>Limited Permission to Use this Webinar Material (“Limited Permission”)​</a:t>
            </a:r>
          </a:p>
          <a:p>
            <a:pPr marL="0" indent="0">
              <a:lnSpc>
                <a:spcPts val="1125"/>
              </a:lnSpc>
              <a:spcBef>
                <a:spcPts val="600"/>
              </a:spcBef>
              <a:buNone/>
            </a:pPr>
            <a:r>
              <a:rPr lang="en-US" sz="830">
                <a:latin typeface="Verdana" panose="020B0604030504040204" pitchFamily="34" charset="0"/>
                <a:ea typeface="Verdana" panose="020B0604030504040204" pitchFamily="34" charset="0"/>
                <a:cs typeface="Verdana" panose="020B0604030504040204" pitchFamily="34" charset="0"/>
              </a:rPr>
              <a:t>This presentation, any audio recording made of it, its script, the accompanying PowerPoint deck used with the presentation and all elements and information herein ( the “Webinar”) is intended for educational use only by educators for themselves and with their colleagues in their respective schools, districts, and with students in their respective homes and schools. For these authorized educational purposes only, you may copy, perform and download the Webinar, and you may post or share a copy of the Webinar on your school or district website, in all cases provided that you do not modify the content and that you preserve all Committee for Children proprietary copyright and trademark markings.​</a:t>
            </a:r>
          </a:p>
          <a:p>
            <a:pPr marL="0" indent="0">
              <a:lnSpc>
                <a:spcPts val="1125"/>
              </a:lnSpc>
              <a:spcBef>
                <a:spcPts val="600"/>
              </a:spcBef>
              <a:buNone/>
            </a:pPr>
            <a:r>
              <a:rPr lang="en-US" sz="830">
                <a:latin typeface="Verdana" panose="020B0604030504040204" pitchFamily="34" charset="0"/>
                <a:ea typeface="Verdana" panose="020B0604030504040204" pitchFamily="34" charset="0"/>
                <a:cs typeface="Verdana" panose="020B0604030504040204" pitchFamily="34" charset="0"/>
              </a:rPr>
              <a:t>This Webinar has been created by Committee for Children and all intellectual property and other proprietary rights, including copyright and trademarks, are owned and controlled by Committee for Children. Your use of this Webinar does not create any ownership interest or other rights in the Webinar or any of its contents or elements.​</a:t>
            </a:r>
          </a:p>
          <a:p>
            <a:pPr marL="0" indent="0">
              <a:lnSpc>
                <a:spcPts val="1125"/>
              </a:lnSpc>
              <a:spcBef>
                <a:spcPts val="600"/>
              </a:spcBef>
              <a:buNone/>
            </a:pPr>
            <a:r>
              <a:rPr lang="en-US" sz="830">
                <a:latin typeface="Verdana" panose="020B0604030504040204" pitchFamily="34" charset="0"/>
                <a:ea typeface="Verdana" panose="020B0604030504040204" pitchFamily="34" charset="0"/>
                <a:cs typeface="Verdana" panose="020B0604030504040204" pitchFamily="34" charset="0"/>
              </a:rPr>
              <a:t>Except as permitted by this Limited Permission, neither the Webinar nor its contents or elements may be copied, recorded, performed, modified, distributed, downloaded, displayed, posted or shared with or given or sold to anyone else or used for any non-educational purpose.​</a:t>
            </a:r>
          </a:p>
          <a:p>
            <a:pPr marL="0" indent="0">
              <a:lnSpc>
                <a:spcPts val="1125"/>
              </a:lnSpc>
              <a:spcBef>
                <a:spcPts val="600"/>
              </a:spcBef>
              <a:buNone/>
            </a:pPr>
            <a:r>
              <a:rPr lang="en-US" sz="830">
                <a:latin typeface="Verdana" panose="020B0604030504040204" pitchFamily="34" charset="0"/>
                <a:ea typeface="Verdana" panose="020B0604030504040204" pitchFamily="34" charset="0"/>
                <a:cs typeface="Verdana" panose="020B0604030504040204" pitchFamily="34" charset="0"/>
              </a:rPr>
              <a:t>© Committee for Children </a:t>
            </a:r>
            <a:fld id="{8731F395-025E-DF4E-BF2C-6FA8422DA0B9}" type="datetimeyyyy">
              <a:rPr lang="en-US" sz="830" smtClean="0">
                <a:latin typeface="Verdana" panose="020B0604030504040204" pitchFamily="34" charset="0"/>
                <a:ea typeface="Verdana" panose="020B0604030504040204" pitchFamily="34" charset="0"/>
                <a:cs typeface="Verdana" panose="020B0604030504040204" pitchFamily="34" charset="0"/>
              </a:rPr>
              <a:pPr marL="0" indent="0">
                <a:lnSpc>
                  <a:spcPts val="1125"/>
                </a:lnSpc>
                <a:spcBef>
                  <a:spcPts val="600"/>
                </a:spcBef>
                <a:buNone/>
              </a:pPr>
              <a:t>2026</a:t>
            </a:fld>
            <a:r>
              <a:rPr lang="en-US" sz="830">
                <a:latin typeface="Verdana" panose="020B0604030504040204" pitchFamily="34" charset="0"/>
                <a:ea typeface="Verdana" panose="020B0604030504040204" pitchFamily="34" charset="0"/>
                <a:cs typeface="Verdana" panose="020B0604030504040204" pitchFamily="34" charset="0"/>
              </a:rPr>
              <a:t>.​</a:t>
            </a:r>
          </a:p>
          <a:p>
            <a:pPr marL="0" indent="0">
              <a:lnSpc>
                <a:spcPts val="1125"/>
              </a:lnSpc>
              <a:spcBef>
                <a:spcPts val="600"/>
              </a:spcBef>
              <a:buNone/>
            </a:pPr>
            <a:r>
              <a:rPr lang="en-US" sz="830">
                <a:latin typeface="Verdana" panose="020B0604030504040204" pitchFamily="34" charset="0"/>
                <a:ea typeface="Verdana" panose="020B0604030504040204" pitchFamily="34" charset="0"/>
                <a:cs typeface="Verdana" panose="020B0604030504040204" pitchFamily="34" charset="0"/>
              </a:rPr>
              <a:t>Second Step, the S-logo, Committee for Children and the C-heart logo are registered trademarks of Committee for Children</a:t>
            </a:r>
          </a:p>
        </p:txBody>
      </p:sp>
      <p:sp>
        <p:nvSpPr>
          <p:cNvPr id="2" name="Date Placeholder 3">
            <a:extLst>
              <a:ext uri="{FF2B5EF4-FFF2-40B4-BE49-F238E27FC236}">
                <a16:creationId xmlns:a16="http://schemas.microsoft.com/office/drawing/2014/main" id="{C93CF6C4-6524-97DE-7124-3E278897A272}"/>
              </a:ext>
            </a:extLst>
          </p:cNvPr>
          <p:cNvSpPr>
            <a:spLocks noGrp="1"/>
          </p:cNvSpPr>
          <p:nvPr>
            <p:ph type="dt" sz="half" idx="2"/>
          </p:nvPr>
        </p:nvSpPr>
        <p:spPr>
          <a:xfrm rot="16200000">
            <a:off x="-142729" y="4289024"/>
            <a:ext cx="582783" cy="297320"/>
          </a:xfrm>
          <a:prstGeom prst="rect">
            <a:avLst/>
          </a:prstGeom>
        </p:spPr>
        <p:txBody>
          <a:bodyPr vert="horz" lIns="0" tIns="0" rIns="0" bIns="0" rtlCol="0" anchor="ctr"/>
          <a:lstStyle>
            <a:lvl1pPr algn="l">
              <a:defRPr sz="500">
                <a:solidFill>
                  <a:srgbClr val="ACA39A"/>
                </a:solidFill>
                <a:latin typeface="Verdana" panose="020B0604030504040204" pitchFamily="34" charset="0"/>
                <a:ea typeface="Verdana" panose="020B0604030504040204" pitchFamily="34" charset="0"/>
                <a:cs typeface="Verdana" panose="020B0604030504040204" pitchFamily="34" charset="0"/>
              </a:defRPr>
            </a:lvl1pPr>
          </a:lstStyle>
          <a:p>
            <a:fld id="{90AC2072-9A4E-6B48-B819-EDC4E612A904}" type="datetime1">
              <a:rPr lang="en-US" smtClean="0"/>
              <a:t>9/28/26</a:t>
            </a:fld>
            <a:endParaRPr lang="en-US"/>
          </a:p>
        </p:txBody>
      </p:sp>
      <p:sp>
        <p:nvSpPr>
          <p:cNvPr id="9" name="Slide Number Placeholder 5">
            <a:extLst>
              <a:ext uri="{FF2B5EF4-FFF2-40B4-BE49-F238E27FC236}">
                <a16:creationId xmlns:a16="http://schemas.microsoft.com/office/drawing/2014/main" id="{3C883F79-8ACB-CADF-D7F7-B53642F31910}"/>
              </a:ext>
            </a:extLst>
          </p:cNvPr>
          <p:cNvSpPr>
            <a:spLocks noGrp="1"/>
          </p:cNvSpPr>
          <p:nvPr>
            <p:ph type="sldNum" sz="quarter" idx="4"/>
          </p:nvPr>
        </p:nvSpPr>
        <p:spPr>
          <a:xfrm>
            <a:off x="-4455" y="4864608"/>
            <a:ext cx="309255" cy="273844"/>
          </a:xfrm>
          <a:prstGeom prst="rect">
            <a:avLst/>
          </a:prstGeom>
        </p:spPr>
        <p:txBody>
          <a:bodyPr vert="horz" lIns="0" tIns="0" rIns="0" bIns="0" rtlCol="0" anchor="ctr"/>
          <a:lstStyle>
            <a:lvl1pPr algn="l">
              <a:defRPr sz="600" b="1">
                <a:solidFill>
                  <a:srgbClr val="ACA39A"/>
                </a:solidFill>
                <a:latin typeface="Verdana" panose="020B0604030504040204" pitchFamily="34" charset="0"/>
                <a:ea typeface="Verdana" panose="020B0604030504040204" pitchFamily="34" charset="0"/>
                <a:cs typeface="Verdana" panose="020B0604030504040204" pitchFamily="34" charset="0"/>
              </a:defRPr>
            </a:lvl1pPr>
          </a:lstStyle>
          <a:p>
            <a:pPr algn="ctr"/>
            <a:fld id="{62FA8445-7FFC-734B-ADDB-6C5B0165B567}" type="slidenum">
              <a:rPr lang="en-US" smtClean="0"/>
              <a:pPr algn="ctr"/>
              <a:t>‹#›</a:t>
            </a:fld>
            <a:endParaRPr lang="en-US"/>
          </a:p>
        </p:txBody>
      </p:sp>
    </p:spTree>
    <p:extLst>
      <p:ext uri="{BB962C8B-B14F-4D97-AF65-F5344CB8AC3E}">
        <p14:creationId xmlns:p14="http://schemas.microsoft.com/office/powerpoint/2010/main" val="2966002607"/>
      </p:ext>
    </p:extLst>
  </p:cSld>
  <p:clrMapOvr>
    <a:masterClrMapping/>
  </p:clrMapOvr>
  <p:extLst>
    <p:ext uri="{DCECCB84-F9BA-43D5-87BE-67443E8EF086}">
      <p15:sldGuideLst xmlns:p15="http://schemas.microsoft.com/office/powerpoint/2012/main">
        <p15:guide id="1" pos="456">
          <p15:clr>
            <a:srgbClr val="FBAE40"/>
          </p15:clr>
        </p15:guide>
        <p15:guide id="2" orient="horz" pos="612">
          <p15:clr>
            <a:srgbClr val="FBAE40"/>
          </p15:clr>
        </p15:guide>
        <p15:guide id="4" pos="4080">
          <p15:clr>
            <a:srgbClr val="FBAE40"/>
          </p15:clr>
        </p15:guide>
        <p15:guide id="5" orient="horz" pos="948">
          <p15:clr>
            <a:srgbClr val="FBAE40"/>
          </p15:clr>
        </p15:guide>
        <p15:guide id="6" orient="horz" pos="946">
          <p15:clr>
            <a:srgbClr val="FBAE40"/>
          </p15:clr>
        </p15:guide>
        <p15:guide id="7" orient="horz" pos="277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2" name="Date Placeholder 3">
            <a:extLst>
              <a:ext uri="{FF2B5EF4-FFF2-40B4-BE49-F238E27FC236}">
                <a16:creationId xmlns:a16="http://schemas.microsoft.com/office/drawing/2014/main" id="{34352946-26DE-3215-CD09-AC8F354B960A}"/>
              </a:ext>
            </a:extLst>
          </p:cNvPr>
          <p:cNvSpPr>
            <a:spLocks noGrp="1"/>
          </p:cNvSpPr>
          <p:nvPr>
            <p:ph type="dt" sz="half" idx="2"/>
          </p:nvPr>
        </p:nvSpPr>
        <p:spPr>
          <a:xfrm rot="16200000">
            <a:off x="-142729" y="4289024"/>
            <a:ext cx="582783" cy="297320"/>
          </a:xfrm>
          <a:prstGeom prst="rect">
            <a:avLst/>
          </a:prstGeom>
        </p:spPr>
        <p:txBody>
          <a:bodyPr vert="horz" lIns="0" tIns="0" rIns="0" bIns="0" rtlCol="0" anchor="ctr"/>
          <a:lstStyle>
            <a:lvl1pPr algn="l">
              <a:defRPr sz="500">
                <a:solidFill>
                  <a:srgbClr val="ACA39A"/>
                </a:solidFill>
                <a:latin typeface="Verdana" panose="020B0604030504040204" pitchFamily="34" charset="0"/>
                <a:ea typeface="Verdana" panose="020B0604030504040204" pitchFamily="34" charset="0"/>
                <a:cs typeface="Verdana" panose="020B0604030504040204" pitchFamily="34" charset="0"/>
              </a:defRPr>
            </a:lvl1pPr>
          </a:lstStyle>
          <a:p>
            <a:fld id="{90AC2072-9A4E-6B48-B819-EDC4E612A904}" type="datetime1">
              <a:rPr lang="en-US" smtClean="0"/>
              <a:t>9/28/26</a:t>
            </a:fld>
            <a:endParaRPr lang="en-US"/>
          </a:p>
        </p:txBody>
      </p:sp>
      <p:sp>
        <p:nvSpPr>
          <p:cNvPr id="3" name="Slide Number Placeholder 5">
            <a:extLst>
              <a:ext uri="{FF2B5EF4-FFF2-40B4-BE49-F238E27FC236}">
                <a16:creationId xmlns:a16="http://schemas.microsoft.com/office/drawing/2014/main" id="{52642AFF-EC0D-4FAB-02D2-1978F5C5D288}"/>
              </a:ext>
            </a:extLst>
          </p:cNvPr>
          <p:cNvSpPr>
            <a:spLocks noGrp="1"/>
          </p:cNvSpPr>
          <p:nvPr>
            <p:ph type="sldNum" sz="quarter" idx="4"/>
          </p:nvPr>
        </p:nvSpPr>
        <p:spPr>
          <a:xfrm>
            <a:off x="-4455" y="4864608"/>
            <a:ext cx="309255" cy="273844"/>
          </a:xfrm>
          <a:prstGeom prst="rect">
            <a:avLst/>
          </a:prstGeom>
        </p:spPr>
        <p:txBody>
          <a:bodyPr vert="horz" lIns="0" tIns="0" rIns="0" bIns="0" rtlCol="0" anchor="ctr"/>
          <a:lstStyle>
            <a:lvl1pPr algn="l">
              <a:defRPr sz="600" b="1">
                <a:solidFill>
                  <a:srgbClr val="ACA39A"/>
                </a:solidFill>
                <a:latin typeface="Verdana" panose="020B0604030504040204" pitchFamily="34" charset="0"/>
                <a:ea typeface="Verdana" panose="020B0604030504040204" pitchFamily="34" charset="0"/>
                <a:cs typeface="Verdana" panose="020B0604030504040204" pitchFamily="34" charset="0"/>
              </a:defRPr>
            </a:lvl1pPr>
          </a:lstStyle>
          <a:p>
            <a:pPr algn="ctr"/>
            <a:fld id="{62FA8445-7FFC-734B-ADDB-6C5B0165B567}" type="slidenum">
              <a:rPr lang="en-US" smtClean="0"/>
              <a:pPr algn="ctr"/>
              <a:t>‹#›</a:t>
            </a:fld>
            <a:endParaRPr lang="en-US"/>
          </a:p>
        </p:txBody>
      </p:sp>
    </p:spTree>
    <p:extLst>
      <p:ext uri="{BB962C8B-B14F-4D97-AF65-F5344CB8AC3E}">
        <p14:creationId xmlns:p14="http://schemas.microsoft.com/office/powerpoint/2010/main" val="27891336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09B5AFBA-AEFE-8B02-97FE-606F15A1F624}"/>
              </a:ext>
            </a:extLst>
          </p:cNvPr>
          <p:cNvPicPr>
            <a:picLocks noChangeAspect="1"/>
          </p:cNvPicPr>
          <p:nvPr userDrawn="1"/>
        </p:nvPicPr>
        <p:blipFill>
          <a:blip>
            <a:extLst>
              <a:ext uri="{96DAC541-7B7A-43D3-8B79-37D633B846F1}">
                <asvg:svgBlip xmlns:asvg="http://schemas.microsoft.com/office/drawing/2016/SVG/main" r:embed="rId42"/>
              </a:ext>
            </a:extLst>
          </a:blip>
          <a:stretch>
            <a:fillRect/>
          </a:stretch>
        </p:blipFill>
        <p:spPr>
          <a:xfrm>
            <a:off x="6786631" y="0"/>
            <a:ext cx="2357368" cy="1122556"/>
          </a:xfrm>
          <a:prstGeom prst="rect">
            <a:avLst/>
          </a:prstGeom>
        </p:spPr>
      </p:pic>
      <p:sp>
        <p:nvSpPr>
          <p:cNvPr id="10" name="Footer Placeholder 4">
            <a:extLst>
              <a:ext uri="{FF2B5EF4-FFF2-40B4-BE49-F238E27FC236}">
                <a16:creationId xmlns:a16="http://schemas.microsoft.com/office/drawing/2014/main" id="{EF9937B0-EA74-764A-A81A-E6C81FE33224}"/>
              </a:ext>
            </a:extLst>
          </p:cNvPr>
          <p:cNvSpPr txBox="1">
            <a:spLocks/>
          </p:cNvSpPr>
          <p:nvPr userDrawn="1"/>
        </p:nvSpPr>
        <p:spPr>
          <a:xfrm>
            <a:off x="231674" y="4861133"/>
            <a:ext cx="1545458" cy="273844"/>
          </a:xfrm>
          <a:prstGeom prst="rect">
            <a:avLst/>
          </a:prstGeom>
        </p:spPr>
        <p:txBody>
          <a:bodyPr vert="horz" lIns="91440" tIns="45720" rIns="91440" bIns="45720" rtlCol="0" anchor="ctr"/>
          <a:lstStyle>
            <a:defPPr>
              <a:defRPr lang="en-US"/>
            </a:defPPr>
            <a:lvl1pPr marL="0" algn="l" defTabSz="457200" rtl="0" eaLnBrk="1" latinLnBrk="0" hangingPunct="1">
              <a:defRPr sz="600" kern="1200">
                <a:solidFill>
                  <a:schemeClr val="accent4"/>
                </a:solidFill>
                <a:latin typeface="Verdana" panose="020B0604030504040204" pitchFamily="34" charset="0"/>
                <a:ea typeface="Verdana" panose="020B0604030504040204" pitchFamily="34" charset="0"/>
                <a:cs typeface="Verdana" panose="020B060403050404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ACA39A"/>
                </a:solidFill>
              </a:rPr>
              <a:t>© </a:t>
            </a:r>
            <a:fld id="{4D1A79C0-6B19-B54E-AF35-AED7DC0B0E0E}" type="datetimeyyyy">
              <a:rPr lang="en-US" smtClean="0">
                <a:solidFill>
                  <a:srgbClr val="ACA39A"/>
                </a:solidFill>
              </a:rPr>
              <a:t>2026</a:t>
            </a:fld>
            <a:r>
              <a:rPr lang="en-US">
                <a:solidFill>
                  <a:srgbClr val="ACA39A"/>
                </a:solidFill>
              </a:rPr>
              <a:t> Committee for Children</a:t>
            </a:r>
          </a:p>
        </p:txBody>
      </p:sp>
      <p:sp>
        <p:nvSpPr>
          <p:cNvPr id="2" name="Title Placeholder 1"/>
          <p:cNvSpPr>
            <a:spLocks noGrp="1"/>
          </p:cNvSpPr>
          <p:nvPr>
            <p:ph type="title"/>
          </p:nvPr>
        </p:nvSpPr>
        <p:spPr>
          <a:xfrm>
            <a:off x="628649" y="310343"/>
            <a:ext cx="5148072" cy="99417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628650" y="1501135"/>
            <a:ext cx="5772150" cy="2976736"/>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6200000">
            <a:off x="-218700" y="4329142"/>
            <a:ext cx="661986" cy="273844"/>
          </a:xfrm>
          <a:prstGeom prst="rect">
            <a:avLst/>
          </a:prstGeom>
        </p:spPr>
        <p:txBody>
          <a:bodyPr vert="horz" lIns="91440" tIns="45720" rIns="91440" bIns="45720" rtlCol="0" anchor="ctr"/>
          <a:lstStyle>
            <a:lvl1pPr algn="l">
              <a:defRPr sz="500">
                <a:solidFill>
                  <a:srgbClr val="ACA39A"/>
                </a:solidFill>
                <a:latin typeface="Verdana" panose="020B0604030504040204" pitchFamily="34" charset="0"/>
                <a:ea typeface="Verdana" panose="020B0604030504040204" pitchFamily="34" charset="0"/>
                <a:cs typeface="Verdana" panose="020B0604030504040204" pitchFamily="34" charset="0"/>
              </a:defRPr>
            </a:lvl1pPr>
          </a:lstStyle>
          <a:p>
            <a:fld id="{F6CC4FE4-7ACF-2A4E-A36D-FA4DE8C02DFE}" type="datetime1">
              <a:rPr lang="en-US" smtClean="0"/>
              <a:t>9/28/26</a:t>
            </a:fld>
            <a:endParaRPr lang="en-US"/>
          </a:p>
        </p:txBody>
      </p:sp>
      <p:sp>
        <p:nvSpPr>
          <p:cNvPr id="6" name="Slide Number Placeholder 5"/>
          <p:cNvSpPr>
            <a:spLocks noGrp="1"/>
          </p:cNvSpPr>
          <p:nvPr>
            <p:ph type="sldNum" sz="quarter" idx="4"/>
          </p:nvPr>
        </p:nvSpPr>
        <p:spPr>
          <a:xfrm>
            <a:off x="-4455" y="4864608"/>
            <a:ext cx="375308" cy="273844"/>
          </a:xfrm>
          <a:prstGeom prst="rect">
            <a:avLst/>
          </a:prstGeom>
        </p:spPr>
        <p:txBody>
          <a:bodyPr vert="horz" lIns="91440" tIns="45720" rIns="91440" bIns="45720" rtlCol="0" anchor="ctr"/>
          <a:lstStyle>
            <a:lvl1pPr algn="l">
              <a:defRPr sz="600" b="1">
                <a:solidFill>
                  <a:srgbClr val="ACA39A"/>
                </a:solidFill>
                <a:latin typeface="Verdana" panose="020B0604030504040204" pitchFamily="34" charset="0"/>
                <a:ea typeface="Verdana" panose="020B0604030504040204" pitchFamily="34" charset="0"/>
                <a:cs typeface="Verdana" panose="020B0604030504040204" pitchFamily="34" charset="0"/>
              </a:defRPr>
            </a:lvl1pPr>
          </a:lstStyle>
          <a:p>
            <a:fld id="{62FA8445-7FFC-734B-ADDB-6C5B0165B567}" type="slidenum">
              <a:rPr lang="en-US" smtClean="0"/>
              <a:pPr/>
              <a:t>‹#›</a:t>
            </a:fld>
            <a:endParaRPr lang="en-US"/>
          </a:p>
        </p:txBody>
      </p:sp>
      <p:pic>
        <p:nvPicPr>
          <p:cNvPr id="13" name="Picture 12" descr="A close up of a sign&#10;&#10;Description automatically generated">
            <a:extLst>
              <a:ext uri="{FF2B5EF4-FFF2-40B4-BE49-F238E27FC236}">
                <a16:creationId xmlns:a16="http://schemas.microsoft.com/office/drawing/2014/main" id="{19D93185-15CC-B246-9F58-01854F0CC244}"/>
              </a:ext>
            </a:extLst>
          </p:cNvPr>
          <p:cNvPicPr>
            <a:picLocks noChangeAspect="1"/>
          </p:cNvPicPr>
          <p:nvPr userDrawn="1"/>
        </p:nvPicPr>
        <p:blipFill>
          <a:blip r:embed="rId43"/>
          <a:stretch>
            <a:fillRect/>
          </a:stretch>
        </p:blipFill>
        <p:spPr>
          <a:xfrm>
            <a:off x="8091828" y="4717512"/>
            <a:ext cx="871728" cy="274320"/>
          </a:xfrm>
          <a:prstGeom prst="rect">
            <a:avLst/>
          </a:prstGeom>
        </p:spPr>
      </p:pic>
      <p:pic>
        <p:nvPicPr>
          <p:cNvPr id="18" name="Graphic 17">
            <a:extLst>
              <a:ext uri="{FF2B5EF4-FFF2-40B4-BE49-F238E27FC236}">
                <a16:creationId xmlns:a16="http://schemas.microsoft.com/office/drawing/2014/main" id="{92C64FA9-F44E-946B-82A8-E1F034E7FB2F}"/>
              </a:ext>
            </a:extLst>
          </p:cNvPr>
          <p:cNvPicPr>
            <a:picLocks noChangeAspect="1"/>
          </p:cNvPicPr>
          <p:nvPr userDrawn="1"/>
        </p:nvPicPr>
        <p:blipFill>
          <a:blip>
            <a:extLst>
              <a:ext uri="{96DAC541-7B7A-43D3-8B79-37D633B846F1}">
                <asvg:svgBlip xmlns:asvg="http://schemas.microsoft.com/office/drawing/2016/SVG/main" r:embed="rId44"/>
              </a:ext>
            </a:extLst>
          </a:blip>
          <a:stretch>
            <a:fillRect/>
          </a:stretch>
        </p:blipFill>
        <p:spPr>
          <a:xfrm>
            <a:off x="7811884" y="154497"/>
            <a:ext cx="1165431" cy="429444"/>
          </a:xfrm>
          <a:prstGeom prst="rect">
            <a:avLst/>
          </a:prstGeom>
        </p:spPr>
      </p:pic>
      <p:sp>
        <p:nvSpPr>
          <p:cNvPr id="7" name="TextBox 6">
            <a:extLst>
              <a:ext uri="{FF2B5EF4-FFF2-40B4-BE49-F238E27FC236}">
                <a16:creationId xmlns:a16="http://schemas.microsoft.com/office/drawing/2014/main" id="{2F526355-1FF3-B3A1-655C-89E868C73E36}"/>
              </a:ext>
            </a:extLst>
          </p:cNvPr>
          <p:cNvSpPr txBox="1"/>
          <p:nvPr userDrawn="1"/>
        </p:nvSpPr>
        <p:spPr>
          <a:xfrm>
            <a:off x="6460273" y="617034"/>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341917009"/>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29" r:id="rId3"/>
    <p:sldLayoutId id="2147483828" r:id="rId4"/>
    <p:sldLayoutId id="2147483832" r:id="rId5"/>
    <p:sldLayoutId id="2147483833" r:id="rId6"/>
    <p:sldLayoutId id="2147483825" r:id="rId7"/>
    <p:sldLayoutId id="2147483834" r:id="rId8"/>
    <p:sldLayoutId id="2147483835" r:id="rId9"/>
    <p:sldLayoutId id="2147483826" r:id="rId10"/>
    <p:sldLayoutId id="2147483840" r:id="rId11"/>
    <p:sldLayoutId id="2147483841" r:id="rId12"/>
    <p:sldLayoutId id="2147483817" r:id="rId13"/>
    <p:sldLayoutId id="2147483784" r:id="rId14"/>
    <p:sldLayoutId id="2147483820" r:id="rId15"/>
    <p:sldLayoutId id="2147483787" r:id="rId16"/>
    <p:sldLayoutId id="2147483801" r:id="rId17"/>
    <p:sldLayoutId id="2147483802" r:id="rId18"/>
    <p:sldLayoutId id="2147483827" r:id="rId19"/>
    <p:sldLayoutId id="2147483804" r:id="rId20"/>
    <p:sldLayoutId id="2147483803" r:id="rId21"/>
    <p:sldLayoutId id="2147483844" r:id="rId22"/>
    <p:sldLayoutId id="2147483845" r:id="rId23"/>
    <p:sldLayoutId id="2147483847" r:id="rId24"/>
    <p:sldLayoutId id="2147483846" r:id="rId25"/>
    <p:sldLayoutId id="2147483849" r:id="rId26"/>
    <p:sldLayoutId id="2147483848" r:id="rId27"/>
    <p:sldLayoutId id="2147483850" r:id="rId28"/>
    <p:sldLayoutId id="2147483797" r:id="rId29"/>
    <p:sldLayoutId id="2147483798" r:id="rId30"/>
    <p:sldLayoutId id="2147483788" r:id="rId31"/>
    <p:sldLayoutId id="2147483799" r:id="rId32"/>
    <p:sldLayoutId id="2147483792" r:id="rId33"/>
    <p:sldLayoutId id="2147483836" r:id="rId34"/>
    <p:sldLayoutId id="2147483823" r:id="rId35"/>
    <p:sldLayoutId id="2147483819" r:id="rId36"/>
    <p:sldLayoutId id="2147483838" r:id="rId37"/>
    <p:sldLayoutId id="2147483839" r:id="rId38"/>
    <p:sldLayoutId id="2147483837" r:id="rId39"/>
    <p:sldLayoutId id="2147483851" r:id="rId40"/>
  </p:sldLayoutIdLst>
  <p:hf hdr="0"/>
  <p:txStyles>
    <p:titleStyle>
      <a:lvl1pPr algn="l" defTabSz="685800" rtl="0" eaLnBrk="1" latinLnBrk="0" hangingPunct="1">
        <a:lnSpc>
          <a:spcPts val="2880"/>
        </a:lnSpc>
        <a:spcBef>
          <a:spcPct val="0"/>
        </a:spcBef>
        <a:buNone/>
        <a:defRPr sz="2400" b="1" i="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p:titleStyle>
    <p:bodyStyle>
      <a:lvl1pPr marL="171450" indent="-171450" algn="l" defTabSz="685800" rtl="0" eaLnBrk="1" latinLnBrk="0" hangingPunct="1">
        <a:lnSpc>
          <a:spcPts val="2240"/>
        </a:lnSpc>
        <a:spcBef>
          <a:spcPts val="0"/>
        </a:spcBef>
        <a:spcAft>
          <a:spcPts val="1200"/>
        </a:spcAft>
        <a:buFont typeface="Arial" panose="020B0604020202020204" pitchFamily="34" charset="0"/>
        <a:buChar char="•"/>
        <a:defRPr sz="17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1" latinLnBrk="0" hangingPunct="1">
        <a:lnSpc>
          <a:spcPts val="1760"/>
        </a:lnSpc>
        <a:spcBef>
          <a:spcPts val="0"/>
        </a:spcBef>
        <a:spcAft>
          <a:spcPts val="12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1" latinLnBrk="0" hangingPunct="1">
        <a:lnSpc>
          <a:spcPts val="1760"/>
        </a:lnSpc>
        <a:spcBef>
          <a:spcPts val="0"/>
        </a:spcBef>
        <a:spcAft>
          <a:spcPts val="6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reports.education.ohio.gov/report/report-card-data-school-attendance-rate-with-student-disagg" TargetMode="External"/><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0F264-56CF-8496-10EC-022B9A8B5DA8}"/>
              </a:ext>
            </a:extLst>
          </p:cNvPr>
          <p:cNvSpPr>
            <a:spLocks noGrp="1"/>
          </p:cNvSpPr>
          <p:nvPr>
            <p:ph type="title"/>
          </p:nvPr>
        </p:nvSpPr>
        <p:spPr>
          <a:xfrm>
            <a:off x="628650" y="310343"/>
            <a:ext cx="7286914" cy="994172"/>
          </a:xfrm>
        </p:spPr>
        <p:txBody>
          <a:bodyPr/>
          <a:lstStyle/>
          <a:p>
            <a:r>
              <a:rPr lang="en-US" dirty="0"/>
              <a:t>Use this template to create a </a:t>
            </a:r>
            <a:br>
              <a:rPr lang="en-US" dirty="0"/>
            </a:br>
            <a:r>
              <a:rPr lang="en-US" dirty="0"/>
              <a:t>Second Step</a:t>
            </a:r>
            <a:r>
              <a:rPr lang="en-US" baseline="30000" dirty="0"/>
              <a:t>®</a:t>
            </a:r>
            <a:r>
              <a:rPr lang="en-US" dirty="0"/>
              <a:t> Outcomes Report Card. </a:t>
            </a:r>
          </a:p>
        </p:txBody>
      </p:sp>
      <p:sp>
        <p:nvSpPr>
          <p:cNvPr id="3" name="Content Placeholder 2">
            <a:extLst>
              <a:ext uri="{FF2B5EF4-FFF2-40B4-BE49-F238E27FC236}">
                <a16:creationId xmlns:a16="http://schemas.microsoft.com/office/drawing/2014/main" id="{58E00F25-6C3E-85BE-3D5D-834D2C309556}"/>
              </a:ext>
            </a:extLst>
          </p:cNvPr>
          <p:cNvSpPr>
            <a:spLocks noGrp="1"/>
          </p:cNvSpPr>
          <p:nvPr>
            <p:ph idx="1"/>
          </p:nvPr>
        </p:nvSpPr>
        <p:spPr>
          <a:xfrm>
            <a:off x="563996" y="1411383"/>
            <a:ext cx="8007349" cy="3242913"/>
          </a:xfrm>
        </p:spPr>
        <p:txBody>
          <a:bodyPr numCol="2" spcCol="182880"/>
          <a:lstStyle/>
          <a:p>
            <a:pPr marL="284081" indent="-228600">
              <a:lnSpc>
                <a:spcPts val="1540"/>
              </a:lnSpc>
              <a:spcAft>
                <a:spcPts val="397"/>
              </a:spcAft>
              <a:buClr>
                <a:schemeClr val="accent3"/>
              </a:buClr>
              <a:buSzPct val="110000"/>
              <a:buFont typeface="+mj-lt"/>
              <a:buAutoNum type="arabicPeriod"/>
            </a:pPr>
            <a:r>
              <a:rPr lang="en-US" sz="1050" dirty="0"/>
              <a:t>Gather school or district data for attendance and/or other metrics like office referrals, behavior incidents, and climate scores.</a:t>
            </a:r>
          </a:p>
          <a:p>
            <a:pPr marL="284081" indent="-228600">
              <a:lnSpc>
                <a:spcPts val="1540"/>
              </a:lnSpc>
              <a:spcAft>
                <a:spcPts val="397"/>
              </a:spcAft>
              <a:buClr>
                <a:schemeClr val="accent3"/>
              </a:buClr>
              <a:buSzPct val="110000"/>
              <a:buFont typeface="+mj-lt"/>
              <a:buAutoNum type="arabicPeriod"/>
            </a:pPr>
            <a:r>
              <a:rPr lang="en-US" sz="1050" dirty="0"/>
              <a:t>Access Second Step lesson data for your schools from the Second Step Leader Dashboard. If you need historic reports beyond what’s available on the Leader Dashboard, go to the Lesson Completion Report.</a:t>
            </a:r>
          </a:p>
          <a:p>
            <a:pPr marL="284081" indent="-228600">
              <a:lnSpc>
                <a:spcPts val="1540"/>
              </a:lnSpc>
              <a:spcAft>
                <a:spcPts val="397"/>
              </a:spcAft>
              <a:buClr>
                <a:schemeClr val="accent3"/>
              </a:buClr>
              <a:buSzPct val="110000"/>
              <a:buFont typeface="+mj-lt"/>
              <a:buAutoNum type="arabicPeriod"/>
            </a:pPr>
            <a:r>
              <a:rPr lang="en-US" sz="1050" dirty="0"/>
              <a:t>If available, gather state data for comparison.</a:t>
            </a:r>
          </a:p>
          <a:p>
            <a:pPr marL="284081" indent="-228600">
              <a:lnSpc>
                <a:spcPts val="1540"/>
              </a:lnSpc>
              <a:spcAft>
                <a:spcPts val="397"/>
              </a:spcAft>
              <a:buClr>
                <a:schemeClr val="accent3"/>
              </a:buClr>
              <a:buSzPct val="110000"/>
              <a:buFont typeface="+mj-lt"/>
              <a:buAutoNum type="arabicPeriod"/>
            </a:pPr>
            <a:r>
              <a:rPr lang="en-US" sz="1050" dirty="0"/>
              <a:t>Calculate a change score by subtracting the prior year outcome value from the most recent year’s value. Change scores are then averaged across schools and compared to the state average. </a:t>
            </a:r>
          </a:p>
          <a:p>
            <a:pPr lvl="1">
              <a:lnSpc>
                <a:spcPct val="100000"/>
              </a:lnSpc>
              <a:spcAft>
                <a:spcPts val="397"/>
              </a:spcAft>
              <a:buClr>
                <a:schemeClr val="accent3"/>
              </a:buClr>
              <a:buSzPct val="110000"/>
            </a:pPr>
            <a:r>
              <a:rPr lang="en-US" sz="700" dirty="0">
                <a:solidFill>
                  <a:srgbClr val="333333"/>
                </a:solidFill>
                <a:highlight>
                  <a:srgbClr val="FFFFFF"/>
                </a:highlight>
                <a:latin typeface="Segoe UI"/>
                <a:cs typeface="Segoe UI"/>
              </a:rPr>
              <a:t>Consider grouping schools by Second Step lesson completion (see example 3) to look at differences in outcomes by usage group.</a:t>
            </a:r>
            <a:endParaRPr lang="en-US" sz="1200" dirty="0"/>
          </a:p>
          <a:p>
            <a:pPr marL="284081" indent="-228600">
              <a:lnSpc>
                <a:spcPts val="1540"/>
              </a:lnSpc>
              <a:spcAft>
                <a:spcPts val="397"/>
              </a:spcAft>
              <a:buClr>
                <a:schemeClr val="accent3"/>
              </a:buClr>
              <a:buSzPct val="110000"/>
              <a:buFont typeface="+mj-lt"/>
              <a:buAutoNum type="arabicPeriod"/>
            </a:pPr>
            <a:r>
              <a:rPr lang="en-US" sz="1050" dirty="0"/>
              <a:t> Input data and adjust the bar graph, as needed. </a:t>
            </a:r>
            <a:br>
              <a:rPr lang="en-US" sz="1050" dirty="0"/>
            </a:br>
            <a:br>
              <a:rPr lang="en-US" sz="1050" dirty="0"/>
            </a:br>
            <a:r>
              <a:rPr lang="en-US" sz="1050" dirty="0"/>
              <a:t> </a:t>
            </a:r>
          </a:p>
          <a:p>
            <a:pPr marL="284081" indent="-228600">
              <a:lnSpc>
                <a:spcPts val="1540"/>
              </a:lnSpc>
              <a:spcAft>
                <a:spcPts val="397"/>
              </a:spcAft>
              <a:buClr>
                <a:schemeClr val="accent3"/>
              </a:buClr>
              <a:buSzPct val="110000"/>
              <a:buFont typeface="+mj-lt"/>
              <a:buAutoNum type="arabicPeriod"/>
            </a:pPr>
            <a:r>
              <a:rPr lang="en-US" sz="1050" dirty="0"/>
              <a:t>Update school highlights.</a:t>
            </a:r>
          </a:p>
          <a:p>
            <a:pPr lvl="1">
              <a:lnSpc>
                <a:spcPts val="1540"/>
              </a:lnSpc>
              <a:spcAft>
                <a:spcPts val="397"/>
              </a:spcAft>
              <a:buClr>
                <a:schemeClr val="accent3"/>
              </a:buClr>
              <a:buSzPct val="110000"/>
            </a:pPr>
            <a:r>
              <a:rPr lang="en-US" sz="1050" dirty="0"/>
              <a:t>For a district, include champion schools with strong usage or positive improvements. </a:t>
            </a:r>
          </a:p>
          <a:p>
            <a:pPr lvl="1">
              <a:lnSpc>
                <a:spcPts val="1540"/>
              </a:lnSpc>
              <a:spcAft>
                <a:spcPts val="397"/>
              </a:spcAft>
              <a:buClr>
                <a:schemeClr val="accent3"/>
              </a:buClr>
              <a:buSzPct val="110000"/>
            </a:pPr>
            <a:r>
              <a:rPr lang="en-US" sz="1050" dirty="0"/>
              <a:t>For a school, highlight school lesson completion and any other key metrics like class creation.</a:t>
            </a:r>
          </a:p>
          <a:p>
            <a:pPr marL="284081" indent="-228600">
              <a:lnSpc>
                <a:spcPts val="1540"/>
              </a:lnSpc>
              <a:spcAft>
                <a:spcPts val="397"/>
              </a:spcAft>
              <a:buClr>
                <a:schemeClr val="accent3"/>
              </a:buClr>
              <a:buSzPct val="110000"/>
              <a:buFont typeface="+mj-lt"/>
              <a:buAutoNum type="arabicPeriod"/>
            </a:pPr>
            <a:r>
              <a:rPr lang="en-US" sz="1050" dirty="0"/>
              <a:t>Share and reflect. Celebrate wins, and use this outcome data to help notice trends and increase educator investment.</a:t>
            </a:r>
          </a:p>
          <a:p>
            <a:pPr marL="284081" indent="-228600">
              <a:lnSpc>
                <a:spcPts val="1540"/>
              </a:lnSpc>
              <a:spcAft>
                <a:spcPts val="397"/>
              </a:spcAft>
              <a:buClr>
                <a:schemeClr val="accent3"/>
              </a:buClr>
              <a:buSzPct val="110000"/>
              <a:buFont typeface="+mj-lt"/>
              <a:buAutoNum type="arabicPeriod"/>
            </a:pPr>
            <a:r>
              <a:rPr lang="en-US" sz="1050" dirty="0"/>
              <a:t>Share and reflect. Celebrate wins, and use this outcome data to help notice trends and increase educator investment.</a:t>
            </a:r>
          </a:p>
          <a:p>
            <a:pPr marL="55481" indent="0">
              <a:lnSpc>
                <a:spcPts val="1540"/>
              </a:lnSpc>
              <a:spcAft>
                <a:spcPts val="397"/>
              </a:spcAft>
              <a:buClr>
                <a:schemeClr val="accent3"/>
              </a:buClr>
              <a:buSzPct val="130000"/>
              <a:buNone/>
            </a:pPr>
            <a:r>
              <a:rPr lang="en-US" sz="1050" i="1" dirty="0"/>
              <a:t>Note: Fields we have designed to update are highlighted in yellow, but this template can be customized further to highlight different metrics. </a:t>
            </a:r>
          </a:p>
          <a:p>
            <a:pPr marL="55481" indent="0">
              <a:lnSpc>
                <a:spcPts val="1540"/>
              </a:lnSpc>
              <a:spcAft>
                <a:spcPts val="397"/>
              </a:spcAft>
              <a:buClr>
                <a:schemeClr val="accent3"/>
              </a:buClr>
              <a:buSzPct val="130000"/>
              <a:buNone/>
            </a:pPr>
            <a:r>
              <a:rPr lang="en-US" sz="1050" i="1" dirty="0"/>
              <a:t>See slides 2–3 for an example. </a:t>
            </a:r>
          </a:p>
          <a:p>
            <a:pPr>
              <a:lnSpc>
                <a:spcPts val="1540"/>
              </a:lnSpc>
              <a:buClr>
                <a:schemeClr val="accent3"/>
              </a:buClr>
              <a:buSzPct val="130000"/>
            </a:pPr>
            <a:endParaRPr lang="en-US" sz="1200" dirty="0"/>
          </a:p>
        </p:txBody>
      </p:sp>
      <p:sp>
        <p:nvSpPr>
          <p:cNvPr id="4" name="Date Placeholder 3">
            <a:extLst>
              <a:ext uri="{FF2B5EF4-FFF2-40B4-BE49-F238E27FC236}">
                <a16:creationId xmlns:a16="http://schemas.microsoft.com/office/drawing/2014/main" id="{A8EF202A-A850-5EB3-4308-3B50695CA672}"/>
              </a:ext>
            </a:extLst>
          </p:cNvPr>
          <p:cNvSpPr>
            <a:spLocks noGrp="1"/>
          </p:cNvSpPr>
          <p:nvPr>
            <p:ph type="dt" sz="half" idx="10"/>
          </p:nvPr>
        </p:nvSpPr>
        <p:spPr/>
        <p:txBody>
          <a:bodyPr/>
          <a:lstStyle/>
          <a:p>
            <a:fld id="{8222B675-D308-0E4B-B51E-BD1081ABA737}" type="datetime1">
              <a:rPr lang="en-US" smtClean="0"/>
              <a:t>9/28/26</a:t>
            </a:fld>
            <a:endParaRPr lang="en-US"/>
          </a:p>
        </p:txBody>
      </p:sp>
      <p:sp>
        <p:nvSpPr>
          <p:cNvPr id="5" name="Slide Number Placeholder 4">
            <a:extLst>
              <a:ext uri="{FF2B5EF4-FFF2-40B4-BE49-F238E27FC236}">
                <a16:creationId xmlns:a16="http://schemas.microsoft.com/office/drawing/2014/main" id="{F434C26A-2B56-3801-A855-8DDA712CFC60}"/>
              </a:ext>
            </a:extLst>
          </p:cNvPr>
          <p:cNvSpPr>
            <a:spLocks noGrp="1"/>
          </p:cNvSpPr>
          <p:nvPr>
            <p:ph type="sldNum" sz="quarter" idx="12"/>
          </p:nvPr>
        </p:nvSpPr>
        <p:spPr/>
        <p:txBody>
          <a:bodyPr/>
          <a:lstStyle/>
          <a:p>
            <a:fld id="{62FA8445-7FFC-734B-ADDB-6C5B0165B567}" type="slidenum">
              <a:rPr lang="en-US" smtClean="0"/>
              <a:pPr/>
              <a:t>1</a:t>
            </a:fld>
            <a:endParaRPr lang="en-US"/>
          </a:p>
        </p:txBody>
      </p:sp>
    </p:spTree>
    <p:extLst>
      <p:ext uri="{BB962C8B-B14F-4D97-AF65-F5344CB8AC3E}">
        <p14:creationId xmlns:p14="http://schemas.microsoft.com/office/powerpoint/2010/main" val="1942024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6B5CBD3-ADA7-D9C7-FAAE-E21B2AE8F6FA}"/>
              </a:ext>
            </a:extLst>
          </p:cNvPr>
          <p:cNvSpPr>
            <a:spLocks noGrp="1"/>
          </p:cNvSpPr>
          <p:nvPr>
            <p:ph type="dt" sz="half" idx="10"/>
          </p:nvPr>
        </p:nvSpPr>
        <p:spPr/>
        <p:txBody>
          <a:bodyPr/>
          <a:lstStyle/>
          <a:p>
            <a:fld id="{50818F11-D5BB-594B-87B4-D885559F4981}" type="datetime1">
              <a:rPr lang="en-US" smtClean="0"/>
              <a:t>9/28/26</a:t>
            </a:fld>
            <a:endParaRPr lang="en-US"/>
          </a:p>
        </p:txBody>
      </p:sp>
      <p:sp>
        <p:nvSpPr>
          <p:cNvPr id="5" name="Slide Number Placeholder 4">
            <a:extLst>
              <a:ext uri="{FF2B5EF4-FFF2-40B4-BE49-F238E27FC236}">
                <a16:creationId xmlns:a16="http://schemas.microsoft.com/office/drawing/2014/main" id="{9CE8CC79-8EB7-23BB-E45D-F242660E7287}"/>
              </a:ext>
            </a:extLst>
          </p:cNvPr>
          <p:cNvSpPr>
            <a:spLocks noGrp="1"/>
          </p:cNvSpPr>
          <p:nvPr>
            <p:ph type="sldNum" sz="quarter" idx="12"/>
          </p:nvPr>
        </p:nvSpPr>
        <p:spPr/>
        <p:txBody>
          <a:bodyPr/>
          <a:lstStyle/>
          <a:p>
            <a:fld id="{62FA8445-7FFC-734B-ADDB-6C5B0165B567}" type="slidenum">
              <a:rPr lang="en-US" smtClean="0"/>
              <a:pPr/>
              <a:t>2</a:t>
            </a:fld>
            <a:endParaRPr lang="en-US"/>
          </a:p>
        </p:txBody>
      </p:sp>
      <p:sp>
        <p:nvSpPr>
          <p:cNvPr id="7" name="Google Shape;407;p30">
            <a:extLst>
              <a:ext uri="{FF2B5EF4-FFF2-40B4-BE49-F238E27FC236}">
                <a16:creationId xmlns:a16="http://schemas.microsoft.com/office/drawing/2014/main" id="{ED408A3A-184E-B373-7C6B-D820FC1A24D0}"/>
              </a:ext>
            </a:extLst>
          </p:cNvPr>
          <p:cNvSpPr/>
          <p:nvPr/>
        </p:nvSpPr>
        <p:spPr>
          <a:xfrm>
            <a:off x="1421507" y="1295430"/>
            <a:ext cx="6256654" cy="3023007"/>
          </a:xfrm>
          <a:prstGeom prst="roundRect">
            <a:avLst>
              <a:gd name="adj" fmla="val 2830"/>
            </a:avLst>
          </a:prstGeom>
          <a:solidFill>
            <a:srgbClr val="E6EBEC"/>
          </a:solidFill>
          <a:ln>
            <a:noFill/>
          </a:ln>
        </p:spPr>
        <p:txBody>
          <a:bodyPr spcFirstLastPara="1" wrap="square" lIns="78518" tIns="78518" rIns="78518" bIns="78518" anchor="ctr" anchorCtr="0">
            <a:noAutofit/>
          </a:bodyPr>
          <a:lstStyle/>
          <a:p>
            <a:pPr algn="ctr"/>
            <a:endParaRPr sz="1202"/>
          </a:p>
        </p:txBody>
      </p:sp>
      <p:sp>
        <p:nvSpPr>
          <p:cNvPr id="8" name="Google Shape;408;p30">
            <a:extLst>
              <a:ext uri="{FF2B5EF4-FFF2-40B4-BE49-F238E27FC236}">
                <a16:creationId xmlns:a16="http://schemas.microsoft.com/office/drawing/2014/main" id="{470F249F-8270-BC53-8D59-E7A32A758577}"/>
              </a:ext>
            </a:extLst>
          </p:cNvPr>
          <p:cNvSpPr/>
          <p:nvPr/>
        </p:nvSpPr>
        <p:spPr>
          <a:xfrm>
            <a:off x="1537668" y="1401001"/>
            <a:ext cx="6028544" cy="2809787"/>
          </a:xfrm>
          <a:prstGeom prst="roundRect">
            <a:avLst>
              <a:gd name="adj" fmla="val 2830"/>
            </a:avLst>
          </a:prstGeom>
          <a:solidFill>
            <a:srgbClr val="FFFFFF"/>
          </a:solidFill>
          <a:ln>
            <a:noFill/>
          </a:ln>
        </p:spPr>
        <p:txBody>
          <a:bodyPr spcFirstLastPara="1" wrap="square" lIns="78518" tIns="78518" rIns="78518" bIns="78518" anchor="ctr" anchorCtr="0">
            <a:noAutofit/>
          </a:bodyPr>
          <a:lstStyle/>
          <a:p>
            <a:pPr algn="ctr"/>
            <a:endParaRPr sz="1202"/>
          </a:p>
        </p:txBody>
      </p:sp>
      <p:sp>
        <p:nvSpPr>
          <p:cNvPr id="9" name="Google Shape;410;p30">
            <a:extLst>
              <a:ext uri="{FF2B5EF4-FFF2-40B4-BE49-F238E27FC236}">
                <a16:creationId xmlns:a16="http://schemas.microsoft.com/office/drawing/2014/main" id="{E37BB36B-2C51-0E26-411F-42466074C6CA}"/>
              </a:ext>
            </a:extLst>
          </p:cNvPr>
          <p:cNvSpPr/>
          <p:nvPr/>
        </p:nvSpPr>
        <p:spPr>
          <a:xfrm>
            <a:off x="3805114" y="2178947"/>
            <a:ext cx="2430596" cy="304147"/>
          </a:xfrm>
          <a:prstGeom prst="roundRect">
            <a:avLst>
              <a:gd name="adj" fmla="val 50000"/>
            </a:avLst>
          </a:prstGeom>
          <a:solidFill>
            <a:schemeClr val="tx2"/>
          </a:solidFill>
          <a:ln>
            <a:noFill/>
          </a:ln>
        </p:spPr>
        <p:txBody>
          <a:bodyPr spcFirstLastPara="1" wrap="square" lIns="78518" tIns="78518" rIns="78518" bIns="78518" anchor="ctr" anchorCtr="0">
            <a:noAutofit/>
          </a:bodyPr>
          <a:lstStyle/>
          <a:p>
            <a:pPr algn="ctr"/>
            <a:r>
              <a:rPr lang="en" sz="800" b="1">
                <a:solidFill>
                  <a:schemeClr val="lt1"/>
                </a:solidFill>
                <a:latin typeface="Verdana" panose="020B0604030504040204" pitchFamily="34" charset="0"/>
                <a:ea typeface="Verdana" panose="020B0604030504040204" pitchFamily="34" charset="0"/>
                <a:cs typeface="Verdana" panose="020B0604030504040204" pitchFamily="34" charset="0"/>
                <a:sym typeface="IBM Plex Sans"/>
              </a:rPr>
              <a:t>–2.96%</a:t>
            </a:r>
            <a:endParaRPr sz="800" b="1">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10" name="Google Shape;411;p30">
            <a:extLst>
              <a:ext uri="{FF2B5EF4-FFF2-40B4-BE49-F238E27FC236}">
                <a16:creationId xmlns:a16="http://schemas.microsoft.com/office/drawing/2014/main" id="{85A30941-62B0-D872-4F21-6197E7754AD6}"/>
              </a:ext>
            </a:extLst>
          </p:cNvPr>
          <p:cNvSpPr/>
          <p:nvPr/>
        </p:nvSpPr>
        <p:spPr>
          <a:xfrm>
            <a:off x="4847807" y="2619451"/>
            <a:ext cx="1387919" cy="304147"/>
          </a:xfrm>
          <a:prstGeom prst="roundRect">
            <a:avLst>
              <a:gd name="adj" fmla="val 50000"/>
            </a:avLst>
          </a:prstGeom>
          <a:solidFill>
            <a:srgbClr val="182953"/>
          </a:solidFill>
          <a:ln>
            <a:noFill/>
          </a:ln>
        </p:spPr>
        <p:txBody>
          <a:bodyPr spcFirstLastPara="1" wrap="square" lIns="78518" tIns="78518" rIns="78518" bIns="78518" anchor="ctr" anchorCtr="0">
            <a:noAutofit/>
          </a:bodyPr>
          <a:lstStyle/>
          <a:p>
            <a:pPr algn="ctr">
              <a:buClr>
                <a:schemeClr val="dk1"/>
              </a:buClr>
              <a:buSzPts val="1428"/>
            </a:pPr>
            <a:r>
              <a:rPr lang="en" sz="800" b="1">
                <a:solidFill>
                  <a:schemeClr val="lt1"/>
                </a:solidFill>
                <a:latin typeface="Verdana" panose="020B0604030504040204" pitchFamily="34" charset="0"/>
                <a:ea typeface="Verdana" panose="020B0604030504040204" pitchFamily="34" charset="0"/>
                <a:cs typeface="Verdana" panose="020B0604030504040204" pitchFamily="34" charset="0"/>
                <a:sym typeface="IBM Plex Sans"/>
              </a:rPr>
              <a:t>–1.70%</a:t>
            </a:r>
            <a:endParaRPr sz="800" b="1">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11" name="Google Shape;412;p30">
            <a:extLst>
              <a:ext uri="{FF2B5EF4-FFF2-40B4-BE49-F238E27FC236}">
                <a16:creationId xmlns:a16="http://schemas.microsoft.com/office/drawing/2014/main" id="{0BE4E2DC-F37B-B050-C7C8-657A9C2ED9EC}"/>
              </a:ext>
            </a:extLst>
          </p:cNvPr>
          <p:cNvSpPr/>
          <p:nvPr/>
        </p:nvSpPr>
        <p:spPr>
          <a:xfrm>
            <a:off x="6455353" y="2139526"/>
            <a:ext cx="955721" cy="943610"/>
          </a:xfrm>
          <a:prstGeom prst="wedgeEllipseCallout">
            <a:avLst>
              <a:gd name="adj1" fmla="val -66071"/>
              <a:gd name="adj2" fmla="val -28625"/>
            </a:avLst>
          </a:prstGeom>
          <a:solidFill>
            <a:srgbClr val="DEF4F2"/>
          </a:solidFill>
          <a:ln w="12375" cap="flat" cmpd="sng">
            <a:solidFill>
              <a:schemeClr val="tx2"/>
            </a:solidFill>
            <a:prstDash val="solid"/>
            <a:round/>
            <a:headEnd type="none" w="sm" len="sm"/>
            <a:tailEnd type="none" w="sm" len="sm"/>
          </a:ln>
        </p:spPr>
        <p:txBody>
          <a:bodyPr spcFirstLastPara="1" wrap="square" lIns="78518" tIns="78518" rIns="78518" bIns="78518" anchor="ctr" anchorCtr="0">
            <a:noAutofit/>
          </a:bodyPr>
          <a:lstStyle/>
          <a:p>
            <a:pPr algn="ctr"/>
            <a:endParaRPr sz="1202"/>
          </a:p>
        </p:txBody>
      </p:sp>
      <p:sp>
        <p:nvSpPr>
          <p:cNvPr id="12" name="Google Shape;413;p30">
            <a:extLst>
              <a:ext uri="{FF2B5EF4-FFF2-40B4-BE49-F238E27FC236}">
                <a16:creationId xmlns:a16="http://schemas.microsoft.com/office/drawing/2014/main" id="{752ADDB4-44E7-9F06-AE7B-B9E4A76A3EA8}"/>
              </a:ext>
            </a:extLst>
          </p:cNvPr>
          <p:cNvSpPr/>
          <p:nvPr/>
        </p:nvSpPr>
        <p:spPr>
          <a:xfrm>
            <a:off x="6487045" y="2165163"/>
            <a:ext cx="892191" cy="892191"/>
          </a:xfrm>
          <a:prstGeom prst="ellipse">
            <a:avLst/>
          </a:prstGeom>
          <a:solidFill>
            <a:schemeClr val="tx2"/>
          </a:solidFill>
          <a:ln>
            <a:noFill/>
          </a:ln>
        </p:spPr>
        <p:txBody>
          <a:bodyPr spcFirstLastPara="1" wrap="square" lIns="0" tIns="0" rIns="0" bIns="0" anchor="ctr" anchorCtr="0">
            <a:noAutofit/>
          </a:bodyPr>
          <a:lstStyle/>
          <a:p>
            <a:pPr algn="ctr"/>
            <a:r>
              <a:rPr lang="en" sz="600"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That’s </a:t>
            </a:r>
            <a:r>
              <a:rPr lang="en" sz="6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19 fewer </a:t>
            </a:r>
            <a:r>
              <a:rPr lang="en" sz="600"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students</a:t>
            </a:r>
            <a:r>
              <a:rPr lang="en" sz="6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 </a:t>
            </a:r>
            <a:r>
              <a:rPr lang="en" sz="600"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chronically absent at a typical school!</a:t>
            </a:r>
            <a:endParaRPr sz="600"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13" name="Google Shape;414;p30">
            <a:extLst>
              <a:ext uri="{FF2B5EF4-FFF2-40B4-BE49-F238E27FC236}">
                <a16:creationId xmlns:a16="http://schemas.microsoft.com/office/drawing/2014/main" id="{2E6BF3BE-5865-7E7A-8669-7EABCE554C27}"/>
              </a:ext>
            </a:extLst>
          </p:cNvPr>
          <p:cNvSpPr/>
          <p:nvPr/>
        </p:nvSpPr>
        <p:spPr>
          <a:xfrm>
            <a:off x="1625857" y="3611188"/>
            <a:ext cx="2907662"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r>
              <a:rPr lang="en" sz="662" b="1"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Sample Elementary #1</a:t>
            </a:r>
            <a:endParaRPr sz="662" b="1"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endParaRPr>
          </a:p>
          <a:p>
            <a:pPr algn="ctr">
              <a:spcBef>
                <a:spcPts val="343"/>
              </a:spcBef>
            </a:pPr>
            <a:r>
              <a:rPr lang="en" sz="662" b="1" dirty="0">
                <a:latin typeface="Verdana" panose="020B0604030504040204" pitchFamily="34" charset="0"/>
                <a:ea typeface="Verdana" panose="020B0604030504040204" pitchFamily="34" charset="0"/>
                <a:cs typeface="Verdana" panose="020B0604030504040204" pitchFamily="34" charset="0"/>
                <a:sym typeface="IBM Plex Sans"/>
              </a:rPr>
              <a:t>94% lesson completion </a:t>
            </a:r>
            <a:endParaRPr sz="662" b="1" dirty="0">
              <a:latin typeface="Verdana" panose="020B0604030504040204" pitchFamily="34" charset="0"/>
              <a:ea typeface="Verdana" panose="020B0604030504040204" pitchFamily="34" charset="0"/>
              <a:cs typeface="Verdana" panose="020B0604030504040204" pitchFamily="34" charset="0"/>
              <a:sym typeface="IBM Plex Sans"/>
            </a:endParaRPr>
          </a:p>
          <a:p>
            <a:pPr algn="ctr"/>
            <a:r>
              <a:rPr lang="en" sz="662" b="1" dirty="0">
                <a:latin typeface="Verdana" panose="020B0604030504040204" pitchFamily="34" charset="0"/>
                <a:ea typeface="Verdana" panose="020B0604030504040204" pitchFamily="34" charset="0"/>
                <a:cs typeface="Verdana" panose="020B0604030504040204" pitchFamily="34" charset="0"/>
                <a:sym typeface="IBM Plex Sans"/>
              </a:rPr>
              <a:t>–3% chronic absenteeism</a:t>
            </a:r>
            <a:endParaRPr sz="662" b="1" dirty="0">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14" name="Google Shape;415;p30">
            <a:extLst>
              <a:ext uri="{FF2B5EF4-FFF2-40B4-BE49-F238E27FC236}">
                <a16:creationId xmlns:a16="http://schemas.microsoft.com/office/drawing/2014/main" id="{59FAC6B5-B495-AB74-535C-94E69732E71B}"/>
              </a:ext>
            </a:extLst>
          </p:cNvPr>
          <p:cNvSpPr txBox="1"/>
          <p:nvPr/>
        </p:nvSpPr>
        <p:spPr>
          <a:xfrm>
            <a:off x="2029871" y="1559890"/>
            <a:ext cx="3138477" cy="304147"/>
          </a:xfrm>
          <a:prstGeom prst="rect">
            <a:avLst/>
          </a:prstGeom>
          <a:noFill/>
          <a:ln>
            <a:noFill/>
          </a:ln>
        </p:spPr>
        <p:txBody>
          <a:bodyPr spcFirstLastPara="1" wrap="square" lIns="78518" tIns="78518" rIns="78518" bIns="78518" anchor="t" anchorCtr="0">
            <a:noAutofit/>
          </a:bodyPr>
          <a:lstStyle/>
          <a:p>
            <a:r>
              <a:rPr lang="en-US" sz="10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Chronic Absenteeism </a:t>
            </a:r>
            <a:r>
              <a:rPr lang="en-US"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(change from SY23–24 to SY24–25)</a:t>
            </a:r>
          </a:p>
        </p:txBody>
      </p:sp>
      <p:cxnSp>
        <p:nvCxnSpPr>
          <p:cNvPr id="15" name="Google Shape;416;p30">
            <a:extLst>
              <a:ext uri="{FF2B5EF4-FFF2-40B4-BE49-F238E27FC236}">
                <a16:creationId xmlns:a16="http://schemas.microsoft.com/office/drawing/2014/main" id="{434EAC10-2DF2-0F03-C8B1-40F072917F03}"/>
              </a:ext>
            </a:extLst>
          </p:cNvPr>
          <p:cNvCxnSpPr/>
          <p:nvPr/>
        </p:nvCxnSpPr>
        <p:spPr>
          <a:xfrm>
            <a:off x="1631859" y="1860444"/>
            <a:ext cx="5847684" cy="0"/>
          </a:xfrm>
          <a:prstGeom prst="straightConnector1">
            <a:avLst/>
          </a:prstGeom>
          <a:noFill/>
          <a:ln w="12375" cap="flat" cmpd="sng">
            <a:solidFill>
              <a:srgbClr val="D9D9D9"/>
            </a:solidFill>
            <a:prstDash val="solid"/>
            <a:round/>
            <a:headEnd type="none" w="med" len="med"/>
            <a:tailEnd type="none" w="med" len="med"/>
          </a:ln>
        </p:spPr>
      </p:cxnSp>
      <p:sp>
        <p:nvSpPr>
          <p:cNvPr id="16" name="Google Shape;417;p30">
            <a:extLst>
              <a:ext uri="{FF2B5EF4-FFF2-40B4-BE49-F238E27FC236}">
                <a16:creationId xmlns:a16="http://schemas.microsoft.com/office/drawing/2014/main" id="{D6793E33-E667-0DEF-B0A9-50B4B4A71B14}"/>
              </a:ext>
            </a:extLst>
          </p:cNvPr>
          <p:cNvSpPr/>
          <p:nvPr/>
        </p:nvSpPr>
        <p:spPr>
          <a:xfrm>
            <a:off x="4572000" y="3611188"/>
            <a:ext cx="2907662"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buClr>
                <a:schemeClr val="dk1"/>
              </a:buClr>
              <a:buSzPts val="1100"/>
            </a:pPr>
            <a:r>
              <a:rPr lang="en" sz="662" b="1"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Sample Elementary #2</a:t>
            </a:r>
            <a:endParaRPr sz="662" b="1"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endParaRPr>
          </a:p>
          <a:p>
            <a:pPr algn="ctr">
              <a:spcBef>
                <a:spcPts val="343"/>
              </a:spcBef>
              <a:buClr>
                <a:schemeClr val="dk1"/>
              </a:buClr>
              <a:buSzPts val="1100"/>
            </a:pPr>
            <a:r>
              <a:rPr lang="en" sz="662" b="1"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77% lesson completion </a:t>
            </a:r>
            <a:endParaRPr sz="662" b="1"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endParaRPr>
          </a:p>
          <a:p>
            <a:pPr algn="ctr">
              <a:buClr>
                <a:schemeClr val="dk1"/>
              </a:buClr>
              <a:buSzPts val="1100"/>
            </a:pPr>
            <a:r>
              <a:rPr lang="en" sz="662" b="1"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–4% chronic absenteeism</a:t>
            </a:r>
            <a:endParaRPr sz="662" b="1"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pic>
        <p:nvPicPr>
          <p:cNvPr id="17" name="Google Shape;418;p30" title="ss_guidedplaybook_october (1).png">
            <a:extLst>
              <a:ext uri="{FF2B5EF4-FFF2-40B4-BE49-F238E27FC236}">
                <a16:creationId xmlns:a16="http://schemas.microsoft.com/office/drawing/2014/main" id="{05BBB45C-FB59-9E61-E1A6-DBEFF3D09E44}"/>
              </a:ext>
            </a:extLst>
          </p:cNvPr>
          <p:cNvPicPr preferRelativeResize="0"/>
          <p:nvPr/>
        </p:nvPicPr>
        <p:blipFill>
          <a:blip r:embed="rId2">
            <a:alphaModFix/>
          </a:blip>
          <a:stretch>
            <a:fillRect/>
          </a:stretch>
        </p:blipFill>
        <p:spPr>
          <a:xfrm>
            <a:off x="1637120" y="1526309"/>
            <a:ext cx="413737" cy="304031"/>
          </a:xfrm>
          <a:prstGeom prst="rect">
            <a:avLst/>
          </a:prstGeom>
          <a:noFill/>
          <a:ln>
            <a:noFill/>
          </a:ln>
        </p:spPr>
      </p:pic>
      <p:sp>
        <p:nvSpPr>
          <p:cNvPr id="18" name="Google Shape;419;p30">
            <a:extLst>
              <a:ext uri="{FF2B5EF4-FFF2-40B4-BE49-F238E27FC236}">
                <a16:creationId xmlns:a16="http://schemas.microsoft.com/office/drawing/2014/main" id="{4C4D0632-58F7-A975-68AF-F91F407C02D8}"/>
              </a:ext>
            </a:extLst>
          </p:cNvPr>
          <p:cNvSpPr/>
          <p:nvPr/>
        </p:nvSpPr>
        <p:spPr>
          <a:xfrm>
            <a:off x="1568846" y="2202308"/>
            <a:ext cx="2044059" cy="679169"/>
          </a:xfrm>
          <a:prstGeom prst="rect">
            <a:avLst/>
          </a:prstGeom>
          <a:noFill/>
          <a:ln>
            <a:noFill/>
          </a:ln>
        </p:spPr>
        <p:txBody>
          <a:bodyPr spcFirstLastPara="1" wrap="square" lIns="78518" tIns="78518" rIns="78518" bIns="78518" anchor="t" anchorCtr="0">
            <a:noAutofit/>
          </a:bodyPr>
          <a:lstStyle/>
          <a:p>
            <a:pPr algn="r"/>
            <a:r>
              <a:rPr lang="en" sz="800">
                <a:latin typeface="Verdana" panose="020B0604030504040204" pitchFamily="34" charset="0"/>
                <a:ea typeface="Verdana" panose="020B0604030504040204" pitchFamily="34" charset="0"/>
                <a:cs typeface="Verdana" panose="020B0604030504040204" pitchFamily="34" charset="0"/>
                <a:sym typeface="IBM Plex Sans"/>
              </a:rPr>
              <a:t>EXAMPLE District schools</a:t>
            </a:r>
            <a:endParaRPr sz="800">
              <a:latin typeface="Verdana" panose="020B0604030504040204" pitchFamily="34" charset="0"/>
              <a:ea typeface="Verdana" panose="020B0604030504040204" pitchFamily="34" charset="0"/>
              <a:cs typeface="Verdana" panose="020B0604030504040204" pitchFamily="34" charset="0"/>
              <a:sym typeface="IBM Plex Sans"/>
            </a:endParaRPr>
          </a:p>
          <a:p>
            <a:pPr algn="r"/>
            <a:endParaRPr sz="80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endParaRPr sz="60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r>
              <a:rPr lang="en" sz="800">
                <a:latin typeface="Verdana" panose="020B0604030504040204" pitchFamily="34" charset="0"/>
                <a:ea typeface="Verdana" panose="020B0604030504040204" pitchFamily="34" charset="0"/>
                <a:cs typeface="Verdana" panose="020B0604030504040204" pitchFamily="34" charset="0"/>
                <a:sym typeface="IBM Plex Sans"/>
              </a:rPr>
              <a:t>Example state average</a:t>
            </a:r>
            <a:endParaRPr sz="800">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19" name="Google Shape;420;p30">
            <a:extLst>
              <a:ext uri="{FF2B5EF4-FFF2-40B4-BE49-F238E27FC236}">
                <a16:creationId xmlns:a16="http://schemas.microsoft.com/office/drawing/2014/main" id="{2FF8EA56-655F-67A4-DF52-243B3AEEE259}"/>
              </a:ext>
            </a:extLst>
          </p:cNvPr>
          <p:cNvCxnSpPr/>
          <p:nvPr/>
        </p:nvCxnSpPr>
        <p:spPr>
          <a:xfrm>
            <a:off x="6274928" y="2160316"/>
            <a:ext cx="0" cy="763147"/>
          </a:xfrm>
          <a:prstGeom prst="straightConnector1">
            <a:avLst/>
          </a:prstGeom>
          <a:noFill/>
          <a:ln w="12375" cap="flat" cmpd="sng">
            <a:solidFill>
              <a:srgbClr val="74439A"/>
            </a:solidFill>
            <a:prstDash val="dash"/>
            <a:round/>
            <a:headEnd type="none" w="med" len="med"/>
            <a:tailEnd type="none" w="med" len="med"/>
          </a:ln>
        </p:spPr>
      </p:cxnSp>
      <p:sp>
        <p:nvSpPr>
          <p:cNvPr id="20" name="Google Shape;421;p30">
            <a:extLst>
              <a:ext uri="{FF2B5EF4-FFF2-40B4-BE49-F238E27FC236}">
                <a16:creationId xmlns:a16="http://schemas.microsoft.com/office/drawing/2014/main" id="{15783D4E-FEC0-9C9E-90E5-FA6DD633FC96}"/>
              </a:ext>
            </a:extLst>
          </p:cNvPr>
          <p:cNvSpPr txBox="1"/>
          <p:nvPr/>
        </p:nvSpPr>
        <p:spPr>
          <a:xfrm>
            <a:off x="2029871" y="3195994"/>
            <a:ext cx="2998985" cy="304147"/>
          </a:xfrm>
          <a:prstGeom prst="rect">
            <a:avLst/>
          </a:prstGeom>
          <a:noFill/>
          <a:ln>
            <a:noFill/>
          </a:ln>
        </p:spPr>
        <p:txBody>
          <a:bodyPr spcFirstLastPara="1" wrap="square" lIns="78518" tIns="78518" rIns="78518" bIns="78518" anchor="t" anchorCtr="0">
            <a:noAutofit/>
          </a:bodyPr>
          <a:lstStyle/>
          <a:p>
            <a:r>
              <a:rPr lang="en" sz="10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School Highlights </a:t>
            </a:r>
            <a:endParaRPr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21" name="Google Shape;422;p30">
            <a:extLst>
              <a:ext uri="{FF2B5EF4-FFF2-40B4-BE49-F238E27FC236}">
                <a16:creationId xmlns:a16="http://schemas.microsoft.com/office/drawing/2014/main" id="{B3916FA6-7F54-86FB-7FAF-59E5B2B72A21}"/>
              </a:ext>
            </a:extLst>
          </p:cNvPr>
          <p:cNvCxnSpPr/>
          <p:nvPr/>
        </p:nvCxnSpPr>
        <p:spPr>
          <a:xfrm>
            <a:off x="1631859" y="3496547"/>
            <a:ext cx="5847684" cy="0"/>
          </a:xfrm>
          <a:prstGeom prst="straightConnector1">
            <a:avLst/>
          </a:prstGeom>
          <a:noFill/>
          <a:ln w="12375" cap="flat" cmpd="sng">
            <a:solidFill>
              <a:srgbClr val="D9D9D9"/>
            </a:solidFill>
            <a:prstDash val="solid"/>
            <a:round/>
            <a:headEnd type="none" w="med" len="med"/>
            <a:tailEnd type="none" w="med" len="med"/>
          </a:ln>
        </p:spPr>
      </p:cxnSp>
      <p:sp>
        <p:nvSpPr>
          <p:cNvPr id="22" name="Google Shape;423;p30">
            <a:extLst>
              <a:ext uri="{FF2B5EF4-FFF2-40B4-BE49-F238E27FC236}">
                <a16:creationId xmlns:a16="http://schemas.microsoft.com/office/drawing/2014/main" id="{3ECC8D2B-AAEA-08CE-EEF9-C7D84FADEEB8}"/>
              </a:ext>
            </a:extLst>
          </p:cNvPr>
          <p:cNvSpPr/>
          <p:nvPr/>
        </p:nvSpPr>
        <p:spPr>
          <a:xfrm rot="5400000">
            <a:off x="3584209" y="2281106"/>
            <a:ext cx="144179" cy="124695"/>
          </a:xfrm>
          <a:prstGeom prst="flowChartExtract">
            <a:avLst/>
          </a:prstGeom>
          <a:solidFill>
            <a:schemeClr val="tx2"/>
          </a:solidFill>
          <a:ln>
            <a:noFill/>
          </a:ln>
        </p:spPr>
        <p:txBody>
          <a:bodyPr spcFirstLastPara="1" wrap="square" lIns="78518" tIns="78518" rIns="78518" bIns="78518" anchor="t" anchorCtr="0">
            <a:noAutofit/>
          </a:bodyPr>
          <a:lstStyle/>
          <a:p>
            <a:pPr algn="ctr"/>
            <a:endParaRPr sz="1202"/>
          </a:p>
        </p:txBody>
      </p:sp>
      <p:sp>
        <p:nvSpPr>
          <p:cNvPr id="23" name="Google Shape;424;p30">
            <a:extLst>
              <a:ext uri="{FF2B5EF4-FFF2-40B4-BE49-F238E27FC236}">
                <a16:creationId xmlns:a16="http://schemas.microsoft.com/office/drawing/2014/main" id="{B53DA9C7-FF3A-D746-EDEC-AB0D8D281536}"/>
              </a:ext>
            </a:extLst>
          </p:cNvPr>
          <p:cNvSpPr/>
          <p:nvPr/>
        </p:nvSpPr>
        <p:spPr>
          <a:xfrm rot="5400000">
            <a:off x="3584209" y="2709164"/>
            <a:ext cx="144179" cy="124695"/>
          </a:xfrm>
          <a:prstGeom prst="flowChartExtract">
            <a:avLst/>
          </a:prstGeom>
          <a:solidFill>
            <a:srgbClr val="182953"/>
          </a:solidFill>
          <a:ln>
            <a:noFill/>
          </a:ln>
        </p:spPr>
        <p:txBody>
          <a:bodyPr spcFirstLastPara="1" wrap="square" lIns="78518" tIns="78518" rIns="78518" bIns="78518" anchor="t" anchorCtr="0">
            <a:noAutofit/>
          </a:bodyPr>
          <a:lstStyle/>
          <a:p>
            <a:pPr algn="ctr"/>
            <a:endParaRPr sz="1202"/>
          </a:p>
        </p:txBody>
      </p:sp>
      <p:pic>
        <p:nvPicPr>
          <p:cNvPr id="24" name="Google Shape;425;p30" title="ss_guidedplaybook_janv3.png">
            <a:extLst>
              <a:ext uri="{FF2B5EF4-FFF2-40B4-BE49-F238E27FC236}">
                <a16:creationId xmlns:a16="http://schemas.microsoft.com/office/drawing/2014/main" id="{E4A27F9B-9DD4-F93D-4E30-B22B9161D729}"/>
              </a:ext>
            </a:extLst>
          </p:cNvPr>
          <p:cNvPicPr preferRelativeResize="0"/>
          <p:nvPr/>
        </p:nvPicPr>
        <p:blipFill>
          <a:blip r:embed="rId3">
            <a:alphaModFix/>
          </a:blip>
          <a:stretch>
            <a:fillRect/>
          </a:stretch>
        </p:blipFill>
        <p:spPr>
          <a:xfrm>
            <a:off x="1637117" y="3158570"/>
            <a:ext cx="413727" cy="304025"/>
          </a:xfrm>
          <a:prstGeom prst="rect">
            <a:avLst/>
          </a:prstGeom>
          <a:noFill/>
          <a:ln>
            <a:noFill/>
          </a:ln>
        </p:spPr>
      </p:pic>
      <p:sp>
        <p:nvSpPr>
          <p:cNvPr id="36" name="Title 3">
            <a:extLst>
              <a:ext uri="{FF2B5EF4-FFF2-40B4-BE49-F238E27FC236}">
                <a16:creationId xmlns:a16="http://schemas.microsoft.com/office/drawing/2014/main" id="{F7598B71-8418-9979-C9E1-338DF0C8755E}"/>
              </a:ext>
            </a:extLst>
          </p:cNvPr>
          <p:cNvSpPr txBox="1">
            <a:spLocks/>
          </p:cNvSpPr>
          <p:nvPr/>
        </p:nvSpPr>
        <p:spPr>
          <a:xfrm>
            <a:off x="628650" y="235805"/>
            <a:ext cx="5764213" cy="644525"/>
          </a:xfrm>
          <a:prstGeom prst="rect">
            <a:avLst/>
          </a:prstGeom>
        </p:spPr>
        <p:txBody>
          <a:bodyPr vert="horz" lIns="91440" tIns="45720" rIns="91440" bIns="45720" rtlCol="0" anchor="ctr">
            <a:noAutofit/>
          </a:bodyPr>
          <a:lstStyle>
            <a:lvl1pPr algn="l" defTabSz="685800" rtl="0" eaLnBrk="1" latinLnBrk="0" hangingPunct="1">
              <a:lnSpc>
                <a:spcPts val="2880"/>
              </a:lnSpc>
              <a:spcBef>
                <a:spcPct val="0"/>
              </a:spcBef>
              <a:buNone/>
              <a:defRPr sz="2400" b="1" i="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sz="1800" dirty="0"/>
              <a:t>EXAMPLE School District</a:t>
            </a:r>
          </a:p>
        </p:txBody>
      </p:sp>
      <p:sp>
        <p:nvSpPr>
          <p:cNvPr id="37" name="Text Placeholder 5">
            <a:extLst>
              <a:ext uri="{FF2B5EF4-FFF2-40B4-BE49-F238E27FC236}">
                <a16:creationId xmlns:a16="http://schemas.microsoft.com/office/drawing/2014/main" id="{C84F0A59-689D-5A30-4167-B5503CF3BBF6}"/>
              </a:ext>
            </a:extLst>
          </p:cNvPr>
          <p:cNvSpPr txBox="1">
            <a:spLocks/>
          </p:cNvSpPr>
          <p:nvPr/>
        </p:nvSpPr>
        <p:spPr>
          <a:xfrm>
            <a:off x="628650" y="693585"/>
            <a:ext cx="5764213" cy="428625"/>
          </a:xfrm>
          <a:prstGeom prst="rect">
            <a:avLst/>
          </a:prstGeom>
        </p:spPr>
        <p:txBody>
          <a:bodyPr vert="horz" lIns="91440" tIns="45720" rIns="91440" bIns="45720" rtlCol="0" anchor="t">
            <a:noAutofit/>
          </a:bodyPr>
          <a:lstStyle>
            <a:lvl1pPr marL="171450" indent="-171450" algn="l" defTabSz="685800" rtl="0" eaLnBrk="1" latinLnBrk="0" hangingPunct="1">
              <a:lnSpc>
                <a:spcPts val="2240"/>
              </a:lnSpc>
              <a:spcBef>
                <a:spcPts val="0"/>
              </a:spcBef>
              <a:spcAft>
                <a:spcPts val="1200"/>
              </a:spcAft>
              <a:buFont typeface="Arial" panose="020B0604020202020204" pitchFamily="34" charset="0"/>
              <a:buNone/>
              <a:defRPr sz="1800" b="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1" latinLnBrk="0" hangingPunct="1">
              <a:lnSpc>
                <a:spcPts val="1760"/>
              </a:lnSpc>
              <a:spcBef>
                <a:spcPts val="0"/>
              </a:spcBef>
              <a:spcAft>
                <a:spcPts val="12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1" latinLnBrk="0" hangingPunct="1">
              <a:lnSpc>
                <a:spcPts val="1760"/>
              </a:lnSpc>
              <a:spcBef>
                <a:spcPts val="0"/>
              </a:spcBef>
              <a:spcAft>
                <a:spcPts val="6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t>Second Step</a:t>
            </a:r>
            <a:r>
              <a:rPr lang="en-US" sz="1400" baseline="30000" dirty="0"/>
              <a:t>®</a:t>
            </a:r>
            <a:r>
              <a:rPr lang="en-US" sz="1400" dirty="0"/>
              <a:t> Outcomes Report Card</a:t>
            </a:r>
          </a:p>
        </p:txBody>
      </p:sp>
    </p:spTree>
    <p:extLst>
      <p:ext uri="{BB962C8B-B14F-4D97-AF65-F5344CB8AC3E}">
        <p14:creationId xmlns:p14="http://schemas.microsoft.com/office/powerpoint/2010/main" val="2379989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E55A4BB-E1F1-9071-C352-762EC734737B}"/>
              </a:ext>
            </a:extLst>
          </p:cNvPr>
          <p:cNvSpPr>
            <a:spLocks noGrp="1"/>
          </p:cNvSpPr>
          <p:nvPr>
            <p:ph type="dt" sz="half" idx="10"/>
          </p:nvPr>
        </p:nvSpPr>
        <p:spPr/>
        <p:txBody>
          <a:bodyPr/>
          <a:lstStyle/>
          <a:p>
            <a:fld id="{50818F11-D5BB-594B-87B4-D885559F4981}" type="datetime1">
              <a:rPr lang="en-US" smtClean="0"/>
              <a:t>9/28/26</a:t>
            </a:fld>
            <a:endParaRPr lang="en-US"/>
          </a:p>
        </p:txBody>
      </p:sp>
      <p:sp>
        <p:nvSpPr>
          <p:cNvPr id="5" name="Slide Number Placeholder 4">
            <a:extLst>
              <a:ext uri="{FF2B5EF4-FFF2-40B4-BE49-F238E27FC236}">
                <a16:creationId xmlns:a16="http://schemas.microsoft.com/office/drawing/2014/main" id="{E38EE5A9-1394-8618-B845-6630AF4E2EC5}"/>
              </a:ext>
            </a:extLst>
          </p:cNvPr>
          <p:cNvSpPr>
            <a:spLocks noGrp="1"/>
          </p:cNvSpPr>
          <p:nvPr>
            <p:ph type="sldNum" sz="quarter" idx="12"/>
          </p:nvPr>
        </p:nvSpPr>
        <p:spPr/>
        <p:txBody>
          <a:bodyPr/>
          <a:lstStyle/>
          <a:p>
            <a:fld id="{62FA8445-7FFC-734B-ADDB-6C5B0165B567}" type="slidenum">
              <a:rPr lang="en-US" smtClean="0"/>
              <a:pPr/>
              <a:t>3</a:t>
            </a:fld>
            <a:endParaRPr lang="en-US"/>
          </a:p>
        </p:txBody>
      </p:sp>
      <p:sp>
        <p:nvSpPr>
          <p:cNvPr id="9" name="Title 3">
            <a:extLst>
              <a:ext uri="{FF2B5EF4-FFF2-40B4-BE49-F238E27FC236}">
                <a16:creationId xmlns:a16="http://schemas.microsoft.com/office/drawing/2014/main" id="{70C5B591-A1CE-6447-73B4-939149C85CF0}"/>
              </a:ext>
            </a:extLst>
          </p:cNvPr>
          <p:cNvSpPr>
            <a:spLocks noGrp="1"/>
          </p:cNvSpPr>
          <p:nvPr>
            <p:ph type="title"/>
          </p:nvPr>
        </p:nvSpPr>
        <p:spPr>
          <a:xfrm>
            <a:off x="628650" y="235805"/>
            <a:ext cx="5764213" cy="644525"/>
          </a:xfrm>
        </p:spPr>
        <p:txBody>
          <a:bodyPr/>
          <a:lstStyle/>
          <a:p>
            <a:r>
              <a:rPr lang="en-US" sz="1800" dirty="0"/>
              <a:t>EXAMPLE School District</a:t>
            </a:r>
          </a:p>
        </p:txBody>
      </p:sp>
      <p:sp>
        <p:nvSpPr>
          <p:cNvPr id="10" name="Text Placeholder 5">
            <a:extLst>
              <a:ext uri="{FF2B5EF4-FFF2-40B4-BE49-F238E27FC236}">
                <a16:creationId xmlns:a16="http://schemas.microsoft.com/office/drawing/2014/main" id="{58C5F042-B966-C7BD-5068-3B1E1EF7DD16}"/>
              </a:ext>
            </a:extLst>
          </p:cNvPr>
          <p:cNvSpPr>
            <a:spLocks noGrp="1"/>
          </p:cNvSpPr>
          <p:nvPr>
            <p:ph type="body" sz="quarter" idx="13"/>
          </p:nvPr>
        </p:nvSpPr>
        <p:spPr>
          <a:xfrm>
            <a:off x="628650" y="693585"/>
            <a:ext cx="5764213" cy="428625"/>
          </a:xfrm>
        </p:spPr>
        <p:txBody>
          <a:bodyPr/>
          <a:lstStyle/>
          <a:p>
            <a:r>
              <a:rPr lang="en-US" sz="1400" dirty="0"/>
              <a:t>Second Step</a:t>
            </a:r>
            <a:r>
              <a:rPr lang="en-US" sz="1400" baseline="30000" dirty="0"/>
              <a:t>®</a:t>
            </a:r>
            <a:r>
              <a:rPr lang="en-US" sz="1400" dirty="0"/>
              <a:t> Outcomes Report Card</a:t>
            </a:r>
          </a:p>
        </p:txBody>
      </p:sp>
      <p:sp>
        <p:nvSpPr>
          <p:cNvPr id="11" name="Google Shape;146;p18">
            <a:extLst>
              <a:ext uri="{FF2B5EF4-FFF2-40B4-BE49-F238E27FC236}">
                <a16:creationId xmlns:a16="http://schemas.microsoft.com/office/drawing/2014/main" id="{7A9C47EF-9724-7DD3-44BE-1651B0D64773}"/>
              </a:ext>
            </a:extLst>
          </p:cNvPr>
          <p:cNvSpPr/>
          <p:nvPr/>
        </p:nvSpPr>
        <p:spPr>
          <a:xfrm>
            <a:off x="1421504" y="1195213"/>
            <a:ext cx="6256654" cy="3409147"/>
          </a:xfrm>
          <a:prstGeom prst="roundRect">
            <a:avLst>
              <a:gd name="adj" fmla="val 2830"/>
            </a:avLst>
          </a:prstGeom>
          <a:solidFill>
            <a:srgbClr val="E6EBEC"/>
          </a:solidFill>
          <a:ln>
            <a:noFill/>
          </a:ln>
        </p:spPr>
        <p:txBody>
          <a:bodyPr spcFirstLastPara="1" wrap="square" lIns="78518" tIns="78518" rIns="78518" bIns="78518" anchor="ctr" anchorCtr="0">
            <a:noAutofit/>
          </a:bodyPr>
          <a:lstStyle/>
          <a:p>
            <a:pPr algn="ctr"/>
            <a:endParaRPr sz="1202"/>
          </a:p>
        </p:txBody>
      </p:sp>
      <p:sp>
        <p:nvSpPr>
          <p:cNvPr id="12" name="Google Shape;147;p18">
            <a:extLst>
              <a:ext uri="{FF2B5EF4-FFF2-40B4-BE49-F238E27FC236}">
                <a16:creationId xmlns:a16="http://schemas.microsoft.com/office/drawing/2014/main" id="{F88F19EF-5218-553F-3346-3A486BE11624}"/>
              </a:ext>
            </a:extLst>
          </p:cNvPr>
          <p:cNvSpPr/>
          <p:nvPr/>
        </p:nvSpPr>
        <p:spPr>
          <a:xfrm>
            <a:off x="1537665" y="1314273"/>
            <a:ext cx="6028544" cy="3168728"/>
          </a:xfrm>
          <a:prstGeom prst="roundRect">
            <a:avLst>
              <a:gd name="adj" fmla="val 2830"/>
            </a:avLst>
          </a:prstGeom>
          <a:solidFill>
            <a:srgbClr val="FFFFFF"/>
          </a:solidFill>
          <a:ln>
            <a:noFill/>
          </a:ln>
        </p:spPr>
        <p:txBody>
          <a:bodyPr spcFirstLastPara="1" wrap="square" lIns="78518" tIns="78518" rIns="78518" bIns="78518" anchor="ctr" anchorCtr="0">
            <a:noAutofit/>
          </a:bodyPr>
          <a:lstStyle/>
          <a:p>
            <a:pPr algn="ctr"/>
            <a:endParaRPr sz="1202"/>
          </a:p>
        </p:txBody>
      </p:sp>
      <p:sp>
        <p:nvSpPr>
          <p:cNvPr id="13" name="Google Shape;149;p18">
            <a:extLst>
              <a:ext uri="{FF2B5EF4-FFF2-40B4-BE49-F238E27FC236}">
                <a16:creationId xmlns:a16="http://schemas.microsoft.com/office/drawing/2014/main" id="{A8DFCA30-B96D-7ABB-C8B2-3741FB44FF50}"/>
              </a:ext>
            </a:extLst>
          </p:cNvPr>
          <p:cNvSpPr/>
          <p:nvPr/>
        </p:nvSpPr>
        <p:spPr>
          <a:xfrm>
            <a:off x="4198213" y="2078735"/>
            <a:ext cx="2148882" cy="304147"/>
          </a:xfrm>
          <a:prstGeom prst="roundRect">
            <a:avLst>
              <a:gd name="adj" fmla="val 50000"/>
            </a:avLst>
          </a:prstGeom>
          <a:solidFill>
            <a:schemeClr val="tx2"/>
          </a:solidFill>
          <a:ln>
            <a:noFill/>
          </a:ln>
        </p:spPr>
        <p:txBody>
          <a:bodyPr spcFirstLastPara="1" wrap="square" lIns="78518" tIns="78518" rIns="78518" bIns="78518" anchor="ctr" anchorCtr="0">
            <a:noAutofit/>
          </a:bodyPr>
          <a:lstStyle/>
          <a:p>
            <a:pPr algn="ctr"/>
            <a:r>
              <a:rPr lang="en"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+7%</a:t>
            </a:r>
            <a:endParaRPr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14" name="Google Shape;152;p18">
            <a:extLst>
              <a:ext uri="{FF2B5EF4-FFF2-40B4-BE49-F238E27FC236}">
                <a16:creationId xmlns:a16="http://schemas.microsoft.com/office/drawing/2014/main" id="{DA9DE151-2EB5-52E7-2146-B5ADEE94079F}"/>
              </a:ext>
            </a:extLst>
          </p:cNvPr>
          <p:cNvSpPr txBox="1"/>
          <p:nvPr/>
        </p:nvSpPr>
        <p:spPr>
          <a:xfrm>
            <a:off x="2029860" y="1459671"/>
            <a:ext cx="4767684" cy="304147"/>
          </a:xfrm>
          <a:prstGeom prst="rect">
            <a:avLst/>
          </a:prstGeom>
          <a:noFill/>
          <a:ln>
            <a:noFill/>
          </a:ln>
        </p:spPr>
        <p:txBody>
          <a:bodyPr spcFirstLastPara="1" wrap="square" lIns="78518" tIns="78518" rIns="78518" bIns="78518" anchor="t" anchorCtr="0">
            <a:noAutofit/>
          </a:bodyPr>
          <a:lstStyle/>
          <a:p>
            <a:r>
              <a:rPr lang="en-US" sz="10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Proportional Attendance Rate </a:t>
            </a:r>
            <a:r>
              <a:rPr lang="en-US"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(change from SY24–25 to SY25–26)</a:t>
            </a:r>
          </a:p>
        </p:txBody>
      </p:sp>
      <p:cxnSp>
        <p:nvCxnSpPr>
          <p:cNvPr id="15" name="Google Shape;153;p18">
            <a:extLst>
              <a:ext uri="{FF2B5EF4-FFF2-40B4-BE49-F238E27FC236}">
                <a16:creationId xmlns:a16="http://schemas.microsoft.com/office/drawing/2014/main" id="{5FC0871C-EE3E-49A7-9D3B-22AAC6641950}"/>
              </a:ext>
            </a:extLst>
          </p:cNvPr>
          <p:cNvCxnSpPr/>
          <p:nvPr/>
        </p:nvCxnSpPr>
        <p:spPr>
          <a:xfrm>
            <a:off x="1631859" y="1760232"/>
            <a:ext cx="5847684" cy="0"/>
          </a:xfrm>
          <a:prstGeom prst="straightConnector1">
            <a:avLst/>
          </a:prstGeom>
          <a:noFill/>
          <a:ln w="12375" cap="flat" cmpd="sng">
            <a:solidFill>
              <a:srgbClr val="D9D9D9"/>
            </a:solidFill>
            <a:prstDash val="solid"/>
            <a:round/>
            <a:headEnd type="none" w="med" len="med"/>
            <a:tailEnd type="none" w="med" len="med"/>
          </a:ln>
        </p:spPr>
      </p:cxnSp>
      <p:pic>
        <p:nvPicPr>
          <p:cNvPr id="16" name="Google Shape;154;p18" title="ss_guidedplaybook_october (1).png">
            <a:extLst>
              <a:ext uri="{FF2B5EF4-FFF2-40B4-BE49-F238E27FC236}">
                <a16:creationId xmlns:a16="http://schemas.microsoft.com/office/drawing/2014/main" id="{DE9751EF-0D5E-4DBA-9AE1-C4B1AE072763}"/>
              </a:ext>
            </a:extLst>
          </p:cNvPr>
          <p:cNvPicPr preferRelativeResize="0"/>
          <p:nvPr/>
        </p:nvPicPr>
        <p:blipFill>
          <a:blip r:embed="rId2">
            <a:alphaModFix/>
          </a:blip>
          <a:stretch>
            <a:fillRect/>
          </a:stretch>
        </p:blipFill>
        <p:spPr>
          <a:xfrm>
            <a:off x="1637120" y="1426097"/>
            <a:ext cx="413737" cy="304031"/>
          </a:xfrm>
          <a:prstGeom prst="rect">
            <a:avLst/>
          </a:prstGeom>
          <a:noFill/>
          <a:ln>
            <a:noFill/>
          </a:ln>
        </p:spPr>
      </p:pic>
      <p:sp>
        <p:nvSpPr>
          <p:cNvPr id="17" name="Google Shape;155;p18">
            <a:extLst>
              <a:ext uri="{FF2B5EF4-FFF2-40B4-BE49-F238E27FC236}">
                <a16:creationId xmlns:a16="http://schemas.microsoft.com/office/drawing/2014/main" id="{D8D1AEEF-6B0B-C164-9DC1-F009992FEF11}"/>
              </a:ext>
            </a:extLst>
          </p:cNvPr>
          <p:cNvSpPr/>
          <p:nvPr/>
        </p:nvSpPr>
        <p:spPr>
          <a:xfrm>
            <a:off x="1637117" y="2092860"/>
            <a:ext cx="2378233" cy="1042478"/>
          </a:xfrm>
          <a:prstGeom prst="rect">
            <a:avLst/>
          </a:prstGeom>
          <a:noFill/>
          <a:ln>
            <a:noFill/>
          </a:ln>
        </p:spPr>
        <p:txBody>
          <a:bodyPr spcFirstLastPara="1" wrap="square" lIns="78518" tIns="78518" rIns="78518" bIns="78518" anchor="t" anchorCtr="0">
            <a:noAutofit/>
          </a:bodyPr>
          <a:lstStyle/>
          <a:p>
            <a:pPr algn="r">
              <a:lnSpc>
                <a:spcPts val="1260"/>
              </a:lnSpc>
            </a:pPr>
            <a:r>
              <a:rPr lang="en" sz="800" dirty="0">
                <a:latin typeface="Verdana" panose="020B0604030504040204" pitchFamily="34" charset="0"/>
                <a:ea typeface="Verdana" panose="020B0604030504040204" pitchFamily="34" charset="0"/>
                <a:cs typeface="Verdana" panose="020B0604030504040204" pitchFamily="34" charset="0"/>
                <a:sym typeface="IBM Plex Sans"/>
              </a:rPr>
              <a:t>Schools with </a:t>
            </a:r>
            <a:r>
              <a:rPr lang="en" sz="800" b="1" dirty="0">
                <a:solidFill>
                  <a:schemeClr val="tx2"/>
                </a:solidFill>
                <a:latin typeface="Verdana" panose="020B0604030504040204" pitchFamily="34" charset="0"/>
                <a:ea typeface="Verdana" panose="020B0604030504040204" pitchFamily="34" charset="0"/>
                <a:cs typeface="Verdana" panose="020B0604030504040204" pitchFamily="34" charset="0"/>
                <a:sym typeface="IBM Plex Sans"/>
              </a:rPr>
              <a:t>≥ 70%</a:t>
            </a:r>
            <a:r>
              <a:rPr lang="en" sz="800" dirty="0">
                <a:solidFill>
                  <a:schemeClr val="tx2"/>
                </a:solidFill>
                <a:latin typeface="Verdana" panose="020B0604030504040204" pitchFamily="34" charset="0"/>
                <a:ea typeface="Verdana" panose="020B0604030504040204" pitchFamily="34" charset="0"/>
                <a:cs typeface="Verdana" panose="020B0604030504040204" pitchFamily="34" charset="0"/>
                <a:sym typeface="IBM Plex Sans"/>
              </a:rPr>
              <a:t> </a:t>
            </a:r>
            <a:r>
              <a:rPr lang="en" sz="800" dirty="0">
                <a:latin typeface="Verdana" panose="020B0604030504040204" pitchFamily="34" charset="0"/>
                <a:ea typeface="Verdana" panose="020B0604030504040204" pitchFamily="34" charset="0"/>
                <a:cs typeface="Verdana" panose="020B0604030504040204" pitchFamily="34" charset="0"/>
                <a:sym typeface="IBM Plex Sans"/>
              </a:rPr>
              <a:t>lesson completion</a:t>
            </a: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endParaRPr sz="7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r>
              <a:rPr lang="en" sz="800"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Schools with </a:t>
            </a:r>
            <a:r>
              <a:rPr lang="en" sz="800" b="1" dirty="0">
                <a:solidFill>
                  <a:srgbClr val="08817D"/>
                </a:solidFill>
                <a:latin typeface="Verdana" panose="020B0604030504040204" pitchFamily="34" charset="0"/>
                <a:ea typeface="Verdana" panose="020B0604030504040204" pitchFamily="34" charset="0"/>
                <a:cs typeface="Verdana" panose="020B0604030504040204" pitchFamily="34" charset="0"/>
                <a:sym typeface="IBM Plex Sans"/>
              </a:rPr>
              <a:t>60–69%</a:t>
            </a:r>
            <a:r>
              <a:rPr lang="en" sz="800"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 lesson completion</a:t>
            </a: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endParaRPr sz="3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r>
              <a:rPr lang="en" sz="800" dirty="0">
                <a:latin typeface="Verdana" panose="020B0604030504040204" pitchFamily="34" charset="0"/>
                <a:ea typeface="Verdana" panose="020B0604030504040204" pitchFamily="34" charset="0"/>
                <a:cs typeface="Verdana" panose="020B0604030504040204" pitchFamily="34" charset="0"/>
                <a:sym typeface="IBM Plex Sans"/>
              </a:rPr>
              <a:t>Schools with </a:t>
            </a:r>
            <a:r>
              <a:rPr lang="en" sz="800" b="1" dirty="0">
                <a:solidFill>
                  <a:srgbClr val="182953"/>
                </a:solidFill>
                <a:latin typeface="Verdana" panose="020B0604030504040204" pitchFamily="34" charset="0"/>
                <a:ea typeface="Verdana" panose="020B0604030504040204" pitchFamily="34" charset="0"/>
                <a:cs typeface="Verdana" panose="020B0604030504040204" pitchFamily="34" charset="0"/>
                <a:sym typeface="IBM Plex Sans"/>
              </a:rPr>
              <a:t>≤  59%</a:t>
            </a:r>
            <a:r>
              <a:rPr lang="en" sz="800" dirty="0">
                <a:latin typeface="Verdana" panose="020B0604030504040204" pitchFamily="34" charset="0"/>
                <a:ea typeface="Verdana" panose="020B0604030504040204" pitchFamily="34" charset="0"/>
                <a:cs typeface="Verdana" panose="020B0604030504040204" pitchFamily="34" charset="0"/>
                <a:sym typeface="IBM Plex Sans"/>
              </a:rPr>
              <a:t> lesson completion</a:t>
            </a: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18" name="Google Shape;156;p18">
            <a:extLst>
              <a:ext uri="{FF2B5EF4-FFF2-40B4-BE49-F238E27FC236}">
                <a16:creationId xmlns:a16="http://schemas.microsoft.com/office/drawing/2014/main" id="{C2EC06DB-67DB-EB01-B2AD-E13EB8DB9708}"/>
              </a:ext>
            </a:extLst>
          </p:cNvPr>
          <p:cNvCxnSpPr/>
          <p:nvPr/>
        </p:nvCxnSpPr>
        <p:spPr>
          <a:xfrm>
            <a:off x="4193681" y="2060140"/>
            <a:ext cx="0" cy="1151669"/>
          </a:xfrm>
          <a:prstGeom prst="straightConnector1">
            <a:avLst/>
          </a:prstGeom>
          <a:noFill/>
          <a:ln w="12375" cap="flat" cmpd="sng">
            <a:solidFill>
              <a:srgbClr val="74439A"/>
            </a:solidFill>
            <a:prstDash val="dash"/>
            <a:round/>
            <a:headEnd type="none" w="med" len="med"/>
            <a:tailEnd type="none" w="med" len="med"/>
          </a:ln>
        </p:spPr>
      </p:cxnSp>
      <p:sp>
        <p:nvSpPr>
          <p:cNvPr id="19" name="Google Shape;157;p18">
            <a:extLst>
              <a:ext uri="{FF2B5EF4-FFF2-40B4-BE49-F238E27FC236}">
                <a16:creationId xmlns:a16="http://schemas.microsoft.com/office/drawing/2014/main" id="{14BDE9F8-EF80-178D-0BE0-3B1406316FAB}"/>
              </a:ext>
            </a:extLst>
          </p:cNvPr>
          <p:cNvSpPr txBox="1"/>
          <p:nvPr/>
        </p:nvSpPr>
        <p:spPr>
          <a:xfrm>
            <a:off x="2029871" y="3398340"/>
            <a:ext cx="2998985" cy="304147"/>
          </a:xfrm>
          <a:prstGeom prst="rect">
            <a:avLst/>
          </a:prstGeom>
          <a:noFill/>
          <a:ln>
            <a:noFill/>
          </a:ln>
        </p:spPr>
        <p:txBody>
          <a:bodyPr spcFirstLastPara="1" wrap="square" lIns="78518" tIns="78518" rIns="78518" bIns="78518" anchor="t" anchorCtr="0">
            <a:noAutofit/>
          </a:bodyPr>
          <a:lstStyle/>
          <a:p>
            <a:r>
              <a:rPr lang="en" sz="10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School Highlights </a:t>
            </a:r>
            <a:endParaRPr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20" name="Google Shape;158;p18">
            <a:extLst>
              <a:ext uri="{FF2B5EF4-FFF2-40B4-BE49-F238E27FC236}">
                <a16:creationId xmlns:a16="http://schemas.microsoft.com/office/drawing/2014/main" id="{4268A440-049A-E139-D4DA-807D13358F54}"/>
              </a:ext>
            </a:extLst>
          </p:cNvPr>
          <p:cNvCxnSpPr/>
          <p:nvPr/>
        </p:nvCxnSpPr>
        <p:spPr>
          <a:xfrm>
            <a:off x="1631859" y="3698894"/>
            <a:ext cx="5847684" cy="0"/>
          </a:xfrm>
          <a:prstGeom prst="straightConnector1">
            <a:avLst/>
          </a:prstGeom>
          <a:noFill/>
          <a:ln w="12375" cap="flat" cmpd="sng">
            <a:solidFill>
              <a:srgbClr val="D9D9D9"/>
            </a:solidFill>
            <a:prstDash val="solid"/>
            <a:round/>
            <a:headEnd type="none" w="med" len="med"/>
            <a:tailEnd type="none" w="med" len="med"/>
          </a:ln>
        </p:spPr>
      </p:cxnSp>
      <p:sp>
        <p:nvSpPr>
          <p:cNvPr id="21" name="Google Shape;159;p18">
            <a:extLst>
              <a:ext uri="{FF2B5EF4-FFF2-40B4-BE49-F238E27FC236}">
                <a16:creationId xmlns:a16="http://schemas.microsoft.com/office/drawing/2014/main" id="{392794F3-CEED-9D8C-C1B9-74CBA648725D}"/>
              </a:ext>
            </a:extLst>
          </p:cNvPr>
          <p:cNvSpPr/>
          <p:nvPr/>
        </p:nvSpPr>
        <p:spPr>
          <a:xfrm rot="5400000">
            <a:off x="3984868" y="2180894"/>
            <a:ext cx="144179" cy="124695"/>
          </a:xfrm>
          <a:prstGeom prst="flowChartExtract">
            <a:avLst/>
          </a:prstGeom>
          <a:solidFill>
            <a:schemeClr val="tx2"/>
          </a:solidFill>
          <a:ln>
            <a:noFill/>
          </a:ln>
        </p:spPr>
        <p:txBody>
          <a:bodyPr spcFirstLastPara="1" wrap="square" lIns="78518" tIns="78518" rIns="78518" bIns="78518" anchor="t" anchorCtr="0">
            <a:noAutofit/>
          </a:bodyPr>
          <a:lstStyle/>
          <a:p>
            <a:pPr algn="ctr"/>
            <a:endParaRPr sz="1202"/>
          </a:p>
        </p:txBody>
      </p:sp>
      <p:sp>
        <p:nvSpPr>
          <p:cNvPr id="22" name="Google Shape;160;p18">
            <a:extLst>
              <a:ext uri="{FF2B5EF4-FFF2-40B4-BE49-F238E27FC236}">
                <a16:creationId xmlns:a16="http://schemas.microsoft.com/office/drawing/2014/main" id="{947052CE-3C94-E77F-E34A-07B98C57800F}"/>
              </a:ext>
            </a:extLst>
          </p:cNvPr>
          <p:cNvSpPr/>
          <p:nvPr/>
        </p:nvSpPr>
        <p:spPr>
          <a:xfrm rot="5400000">
            <a:off x="3984868" y="2961937"/>
            <a:ext cx="144179" cy="124695"/>
          </a:xfrm>
          <a:prstGeom prst="flowChartExtract">
            <a:avLst/>
          </a:prstGeom>
          <a:solidFill>
            <a:srgbClr val="182953"/>
          </a:solidFill>
          <a:ln>
            <a:noFill/>
          </a:ln>
        </p:spPr>
        <p:txBody>
          <a:bodyPr spcFirstLastPara="1" wrap="square" lIns="78518" tIns="78518" rIns="78518" bIns="78518" anchor="t" anchorCtr="0">
            <a:noAutofit/>
          </a:bodyPr>
          <a:lstStyle/>
          <a:p>
            <a:pPr algn="ctr"/>
            <a:endParaRPr sz="1202"/>
          </a:p>
        </p:txBody>
      </p:sp>
      <p:pic>
        <p:nvPicPr>
          <p:cNvPr id="23" name="Google Shape;161;p18" title="ss_guidedplaybook_janv3.png">
            <a:extLst>
              <a:ext uri="{FF2B5EF4-FFF2-40B4-BE49-F238E27FC236}">
                <a16:creationId xmlns:a16="http://schemas.microsoft.com/office/drawing/2014/main" id="{B88F1C8E-1863-CE36-9313-0AB2E9121395}"/>
              </a:ext>
            </a:extLst>
          </p:cNvPr>
          <p:cNvPicPr preferRelativeResize="0"/>
          <p:nvPr/>
        </p:nvPicPr>
        <p:blipFill>
          <a:blip r:embed="rId3">
            <a:alphaModFix/>
          </a:blip>
          <a:stretch>
            <a:fillRect/>
          </a:stretch>
        </p:blipFill>
        <p:spPr>
          <a:xfrm>
            <a:off x="1637117" y="3360917"/>
            <a:ext cx="413727" cy="304025"/>
          </a:xfrm>
          <a:prstGeom prst="rect">
            <a:avLst/>
          </a:prstGeom>
          <a:noFill/>
          <a:ln>
            <a:noFill/>
          </a:ln>
        </p:spPr>
      </p:pic>
      <p:sp>
        <p:nvSpPr>
          <p:cNvPr id="24" name="Google Shape;162;p18">
            <a:extLst>
              <a:ext uri="{FF2B5EF4-FFF2-40B4-BE49-F238E27FC236}">
                <a16:creationId xmlns:a16="http://schemas.microsoft.com/office/drawing/2014/main" id="{BF7CCA1B-AAC5-FECB-D37C-ADEF2FF4AF56}"/>
              </a:ext>
            </a:extLst>
          </p:cNvPr>
          <p:cNvSpPr/>
          <p:nvPr/>
        </p:nvSpPr>
        <p:spPr>
          <a:xfrm>
            <a:off x="1625857" y="3813535"/>
            <a:ext cx="2862397"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r>
              <a:rPr lang="en" sz="6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Sample School #1</a:t>
            </a:r>
            <a:endParaRPr lang="en-US" sz="1100">
              <a:latin typeface="Verdana" panose="020B0604030504040204" pitchFamily="34" charset="0"/>
              <a:ea typeface="Verdana" panose="020B0604030504040204" pitchFamily="34" charset="0"/>
              <a:cs typeface="Verdana" panose="020B0604030504040204" pitchFamily="34" charset="0"/>
            </a:endParaRPr>
          </a:p>
          <a:p>
            <a:pPr algn="ctr">
              <a:spcBef>
                <a:spcPts val="343"/>
              </a:spcBef>
            </a:pP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92% lesson completion </a:t>
            </a:r>
            <a:endParaRPr sz="600" b="1">
              <a:latin typeface="Verdana" panose="020B0604030504040204" pitchFamily="34" charset="0"/>
              <a:ea typeface="Verdana" panose="020B0604030504040204" pitchFamily="34" charset="0"/>
              <a:cs typeface="Verdana" panose="020B0604030504040204" pitchFamily="34" charset="0"/>
            </a:endParaRPr>
          </a:p>
          <a:p>
            <a:pPr algn="ct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+8% proportional attendance</a:t>
            </a:r>
            <a:endParaRPr sz="600" b="1">
              <a:latin typeface="Verdana" panose="020B0604030504040204" pitchFamily="34" charset="0"/>
              <a:ea typeface="Verdana" panose="020B0604030504040204" pitchFamily="34" charset="0"/>
              <a:cs typeface="Verdana" panose="020B0604030504040204" pitchFamily="34" charset="0"/>
            </a:endParaRPr>
          </a:p>
        </p:txBody>
      </p:sp>
      <p:sp>
        <p:nvSpPr>
          <p:cNvPr id="25" name="Google Shape;163;p18">
            <a:extLst>
              <a:ext uri="{FF2B5EF4-FFF2-40B4-BE49-F238E27FC236}">
                <a16:creationId xmlns:a16="http://schemas.microsoft.com/office/drawing/2014/main" id="{E07D3D11-1868-9A91-B7DE-33488208AC21}"/>
              </a:ext>
            </a:extLst>
          </p:cNvPr>
          <p:cNvSpPr/>
          <p:nvPr/>
        </p:nvSpPr>
        <p:spPr>
          <a:xfrm>
            <a:off x="4198213" y="2478441"/>
            <a:ext cx="1881066" cy="304147"/>
          </a:xfrm>
          <a:prstGeom prst="roundRect">
            <a:avLst>
              <a:gd name="adj" fmla="val 50000"/>
            </a:avLst>
          </a:prstGeom>
          <a:solidFill>
            <a:srgbClr val="08817D"/>
          </a:solidFill>
          <a:ln>
            <a:noFill/>
          </a:ln>
        </p:spPr>
        <p:txBody>
          <a:bodyPr spcFirstLastPara="1" wrap="square" lIns="78518" tIns="78518" rIns="78518" bIns="78518" anchor="ctr" anchorCtr="0">
            <a:noAutofit/>
          </a:bodyPr>
          <a:lstStyle/>
          <a:p>
            <a:pPr algn="ctr">
              <a:buClr>
                <a:srgbClr val="000000"/>
              </a:buClr>
              <a:buSzPts val="1428"/>
            </a:pPr>
            <a:r>
              <a:rPr lang="en"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4%</a:t>
            </a:r>
            <a:endParaRPr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26" name="Google Shape;164;p18">
            <a:extLst>
              <a:ext uri="{FF2B5EF4-FFF2-40B4-BE49-F238E27FC236}">
                <a16:creationId xmlns:a16="http://schemas.microsoft.com/office/drawing/2014/main" id="{2640613B-9314-EE3B-74E5-731AAB10A9FD}"/>
              </a:ext>
            </a:extLst>
          </p:cNvPr>
          <p:cNvSpPr/>
          <p:nvPr/>
        </p:nvSpPr>
        <p:spPr>
          <a:xfrm rot="5400000">
            <a:off x="3984868" y="2571415"/>
            <a:ext cx="144179" cy="124695"/>
          </a:xfrm>
          <a:prstGeom prst="flowChartExtract">
            <a:avLst/>
          </a:prstGeom>
          <a:solidFill>
            <a:srgbClr val="08817D"/>
          </a:solidFill>
          <a:ln>
            <a:noFill/>
          </a:ln>
        </p:spPr>
        <p:txBody>
          <a:bodyPr spcFirstLastPara="1" wrap="square" lIns="78518" tIns="78518" rIns="78518" bIns="78518" anchor="t" anchorCtr="0">
            <a:noAutofit/>
          </a:bodyPr>
          <a:lstStyle/>
          <a:p>
            <a:pPr algn="ctr"/>
            <a:endParaRPr sz="1202"/>
          </a:p>
        </p:txBody>
      </p:sp>
      <p:sp>
        <p:nvSpPr>
          <p:cNvPr id="27" name="Google Shape;165;p18">
            <a:extLst>
              <a:ext uri="{FF2B5EF4-FFF2-40B4-BE49-F238E27FC236}">
                <a16:creationId xmlns:a16="http://schemas.microsoft.com/office/drawing/2014/main" id="{26FF278E-855E-41C0-F4D3-BCD8EA741135}"/>
              </a:ext>
            </a:extLst>
          </p:cNvPr>
          <p:cNvSpPr/>
          <p:nvPr/>
        </p:nvSpPr>
        <p:spPr>
          <a:xfrm>
            <a:off x="4193680" y="2888818"/>
            <a:ext cx="413735" cy="304147"/>
          </a:xfrm>
          <a:prstGeom prst="roundRect">
            <a:avLst>
              <a:gd name="adj" fmla="val 50000"/>
            </a:avLst>
          </a:prstGeom>
          <a:solidFill>
            <a:srgbClr val="182953"/>
          </a:solidFill>
          <a:ln>
            <a:noFill/>
          </a:ln>
        </p:spPr>
        <p:txBody>
          <a:bodyPr spcFirstLastPara="1" wrap="square" lIns="78518" tIns="78518" rIns="78518" bIns="78518" anchor="ctr" anchorCtr="0">
            <a:noAutofit/>
          </a:bodyPr>
          <a:lstStyle/>
          <a:p>
            <a:pPr algn="ctr">
              <a:buClr>
                <a:srgbClr val="000000"/>
              </a:buClr>
              <a:buSzPts val="1428"/>
            </a:pPr>
            <a:endParaRPr sz="859" b="1">
              <a:solidFill>
                <a:srgbClr val="FFFFFF"/>
              </a:solidFill>
              <a:latin typeface="IBM Plex Sans"/>
              <a:ea typeface="IBM Plex Sans"/>
              <a:cs typeface="IBM Plex Sans"/>
              <a:sym typeface="IBM Plex Sans"/>
            </a:endParaRPr>
          </a:p>
        </p:txBody>
      </p:sp>
      <p:sp>
        <p:nvSpPr>
          <p:cNvPr id="28" name="Google Shape;166;p18">
            <a:extLst>
              <a:ext uri="{FF2B5EF4-FFF2-40B4-BE49-F238E27FC236}">
                <a16:creationId xmlns:a16="http://schemas.microsoft.com/office/drawing/2014/main" id="{7A375A34-8FEF-9A86-0B46-5735306C7A7B}"/>
              </a:ext>
            </a:extLst>
          </p:cNvPr>
          <p:cNvSpPr txBox="1"/>
          <p:nvPr/>
        </p:nvSpPr>
        <p:spPr>
          <a:xfrm>
            <a:off x="4492323" y="2913734"/>
            <a:ext cx="658125" cy="249465"/>
          </a:xfrm>
          <a:prstGeom prst="rect">
            <a:avLst/>
          </a:prstGeom>
          <a:noFill/>
          <a:ln>
            <a:noFill/>
          </a:ln>
        </p:spPr>
        <p:txBody>
          <a:bodyPr spcFirstLastPara="1" wrap="square" lIns="60502" tIns="60502" rIns="60502" bIns="60502" anchor="t" anchorCtr="0">
            <a:spAutoFit/>
          </a:bodyPr>
          <a:lstStyle/>
          <a:p>
            <a:pPr algn="ctr"/>
            <a:r>
              <a:rPr lang="en" sz="800" b="1"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2%</a:t>
            </a:r>
            <a:endParaRPr lang="en" sz="800" b="1">
              <a:solidFill>
                <a:schemeClr val="dk1"/>
              </a:solidFill>
              <a:latin typeface="Verdana" panose="020B0604030504040204" pitchFamily="34" charset="0"/>
              <a:ea typeface="Verdana" panose="020B0604030504040204" pitchFamily="34" charset="0"/>
              <a:cs typeface="Verdana" panose="020B0604030504040204" pitchFamily="34" charset="0"/>
            </a:endParaRPr>
          </a:p>
        </p:txBody>
      </p:sp>
      <p:sp>
        <p:nvSpPr>
          <p:cNvPr id="29" name="Google Shape;167;p18">
            <a:extLst>
              <a:ext uri="{FF2B5EF4-FFF2-40B4-BE49-F238E27FC236}">
                <a16:creationId xmlns:a16="http://schemas.microsoft.com/office/drawing/2014/main" id="{3CB6083F-2521-258A-4C8D-76CBFD47E231}"/>
              </a:ext>
            </a:extLst>
          </p:cNvPr>
          <p:cNvSpPr/>
          <p:nvPr/>
        </p:nvSpPr>
        <p:spPr>
          <a:xfrm>
            <a:off x="4617165" y="3813535"/>
            <a:ext cx="2862397"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r>
              <a:rPr lang="en" sz="6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Sample School #2</a:t>
            </a:r>
            <a:endParaRPr lang="en-US" sz="1100">
              <a:latin typeface="Verdana" panose="020B0604030504040204" pitchFamily="34" charset="0"/>
              <a:ea typeface="Verdana" panose="020B0604030504040204" pitchFamily="34" charset="0"/>
              <a:cs typeface="Verdana" panose="020B0604030504040204" pitchFamily="34" charset="0"/>
            </a:endParaRPr>
          </a:p>
          <a:p>
            <a:pPr algn="ctr">
              <a:spcBef>
                <a:spcPts val="343"/>
              </a:spcBef>
            </a:pP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88% lesson completion </a:t>
            </a:r>
            <a:endParaRPr sz="600" b="1">
              <a:latin typeface="Verdana" panose="020B0604030504040204" pitchFamily="34" charset="0"/>
              <a:ea typeface="Verdana" panose="020B0604030504040204" pitchFamily="34" charset="0"/>
              <a:cs typeface="Verdana" panose="020B0604030504040204" pitchFamily="34" charset="0"/>
            </a:endParaRPr>
          </a:p>
          <a:p>
            <a:pPr algn="ct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+5% proportional attendance</a:t>
            </a:r>
            <a:endParaRPr sz="600" b="1" dirty="0">
              <a:latin typeface="Verdana" panose="020B0604030504040204" pitchFamily="34" charset="0"/>
              <a:ea typeface="Verdana" panose="020B0604030504040204" pitchFamily="34" charset="0"/>
              <a:cs typeface="Verdana" panose="020B0604030504040204" pitchFamily="34" charset="0"/>
              <a:sym typeface="IBM Plex Sans"/>
            </a:endParaRPr>
          </a:p>
        </p:txBody>
      </p:sp>
    </p:spTree>
    <p:extLst>
      <p:ext uri="{BB962C8B-B14F-4D97-AF65-F5344CB8AC3E}">
        <p14:creationId xmlns:p14="http://schemas.microsoft.com/office/powerpoint/2010/main" val="1613058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6634ED5-B4ED-06AB-EC4A-B765CADC2C7A}"/>
              </a:ext>
            </a:extLst>
          </p:cNvPr>
          <p:cNvSpPr>
            <a:spLocks noGrp="1"/>
          </p:cNvSpPr>
          <p:nvPr>
            <p:ph type="dt" sz="half" idx="10"/>
          </p:nvPr>
        </p:nvSpPr>
        <p:spPr/>
        <p:txBody>
          <a:bodyPr/>
          <a:lstStyle/>
          <a:p>
            <a:fld id="{50818F11-D5BB-594B-87B4-D885559F4981}" type="datetime1">
              <a:rPr lang="en-US" smtClean="0"/>
              <a:t>9/28/26</a:t>
            </a:fld>
            <a:endParaRPr lang="en-US"/>
          </a:p>
        </p:txBody>
      </p:sp>
      <p:sp>
        <p:nvSpPr>
          <p:cNvPr id="5" name="Slide Number Placeholder 4">
            <a:extLst>
              <a:ext uri="{FF2B5EF4-FFF2-40B4-BE49-F238E27FC236}">
                <a16:creationId xmlns:a16="http://schemas.microsoft.com/office/drawing/2014/main" id="{28AEB4BC-B425-27E0-C148-9A0B68EA3172}"/>
              </a:ext>
            </a:extLst>
          </p:cNvPr>
          <p:cNvSpPr>
            <a:spLocks noGrp="1"/>
          </p:cNvSpPr>
          <p:nvPr>
            <p:ph type="sldNum" sz="quarter" idx="12"/>
          </p:nvPr>
        </p:nvSpPr>
        <p:spPr/>
        <p:txBody>
          <a:bodyPr/>
          <a:lstStyle/>
          <a:p>
            <a:fld id="{62FA8445-7FFC-734B-ADDB-6C5B0165B567}" type="slidenum">
              <a:rPr lang="en-US" smtClean="0"/>
              <a:pPr/>
              <a:t>4</a:t>
            </a:fld>
            <a:endParaRPr lang="en-US"/>
          </a:p>
        </p:txBody>
      </p:sp>
      <p:sp>
        <p:nvSpPr>
          <p:cNvPr id="7" name="Title 3">
            <a:extLst>
              <a:ext uri="{FF2B5EF4-FFF2-40B4-BE49-F238E27FC236}">
                <a16:creationId xmlns:a16="http://schemas.microsoft.com/office/drawing/2014/main" id="{8E49CD26-1C50-065D-EEEC-03D84DBDFAD4}"/>
              </a:ext>
            </a:extLst>
          </p:cNvPr>
          <p:cNvSpPr>
            <a:spLocks noGrp="1"/>
          </p:cNvSpPr>
          <p:nvPr>
            <p:ph type="title"/>
          </p:nvPr>
        </p:nvSpPr>
        <p:spPr>
          <a:xfrm>
            <a:off x="628650" y="235805"/>
            <a:ext cx="5764213" cy="644525"/>
          </a:xfrm>
        </p:spPr>
        <p:txBody>
          <a:bodyPr/>
          <a:lstStyle/>
          <a:p>
            <a:r>
              <a:rPr lang="en-US" sz="1800" dirty="0"/>
              <a:t>EXAMPLE School District</a:t>
            </a:r>
          </a:p>
        </p:txBody>
      </p:sp>
      <p:sp>
        <p:nvSpPr>
          <p:cNvPr id="8" name="Text Placeholder 5">
            <a:extLst>
              <a:ext uri="{FF2B5EF4-FFF2-40B4-BE49-F238E27FC236}">
                <a16:creationId xmlns:a16="http://schemas.microsoft.com/office/drawing/2014/main" id="{BB6CCC49-8C9C-ED87-F157-876069E13B1D}"/>
              </a:ext>
            </a:extLst>
          </p:cNvPr>
          <p:cNvSpPr>
            <a:spLocks noGrp="1"/>
          </p:cNvSpPr>
          <p:nvPr>
            <p:ph type="body" sz="quarter" idx="13"/>
          </p:nvPr>
        </p:nvSpPr>
        <p:spPr>
          <a:xfrm>
            <a:off x="628650" y="693585"/>
            <a:ext cx="5764213" cy="428625"/>
          </a:xfrm>
        </p:spPr>
        <p:txBody>
          <a:bodyPr/>
          <a:lstStyle/>
          <a:p>
            <a:r>
              <a:rPr lang="en-US" sz="1400" dirty="0"/>
              <a:t>Second Step</a:t>
            </a:r>
            <a:r>
              <a:rPr lang="en-US" sz="1400" baseline="30000" dirty="0"/>
              <a:t>®</a:t>
            </a:r>
            <a:r>
              <a:rPr lang="en-US" sz="1400" dirty="0"/>
              <a:t> Outcomes Report Card</a:t>
            </a:r>
          </a:p>
        </p:txBody>
      </p:sp>
      <p:sp>
        <p:nvSpPr>
          <p:cNvPr id="9" name="Google Shape;433;p31">
            <a:extLst>
              <a:ext uri="{FF2B5EF4-FFF2-40B4-BE49-F238E27FC236}">
                <a16:creationId xmlns:a16="http://schemas.microsoft.com/office/drawing/2014/main" id="{47EAE97E-07B5-8650-365C-AAB124A5B620}"/>
              </a:ext>
            </a:extLst>
          </p:cNvPr>
          <p:cNvSpPr/>
          <p:nvPr/>
        </p:nvSpPr>
        <p:spPr>
          <a:xfrm>
            <a:off x="1421507" y="1149037"/>
            <a:ext cx="6256654" cy="3605290"/>
          </a:xfrm>
          <a:prstGeom prst="roundRect">
            <a:avLst>
              <a:gd name="adj" fmla="val 2830"/>
            </a:avLst>
          </a:prstGeom>
          <a:solidFill>
            <a:srgbClr val="E6EBEC"/>
          </a:solidFill>
          <a:ln>
            <a:noFill/>
          </a:ln>
        </p:spPr>
        <p:txBody>
          <a:bodyPr spcFirstLastPara="1" wrap="square" lIns="78518" tIns="78518" rIns="78518" bIns="78518" anchor="ctr" anchorCtr="0">
            <a:noAutofit/>
          </a:bodyPr>
          <a:lstStyle/>
          <a:p>
            <a:pPr algn="ctr"/>
            <a:endParaRPr sz="1202"/>
          </a:p>
          <a:p>
            <a:pPr algn="ctr"/>
            <a:endParaRPr lang="en-US" sz="1191"/>
          </a:p>
          <a:p>
            <a:pPr algn="ctr"/>
            <a:endParaRPr lang="en-US" sz="1191"/>
          </a:p>
        </p:txBody>
      </p:sp>
      <p:sp>
        <p:nvSpPr>
          <p:cNvPr id="10" name="Google Shape;434;p31">
            <a:extLst>
              <a:ext uri="{FF2B5EF4-FFF2-40B4-BE49-F238E27FC236}">
                <a16:creationId xmlns:a16="http://schemas.microsoft.com/office/drawing/2014/main" id="{519790D0-DC8C-9DA3-B63C-5F15DE3FC03C}"/>
              </a:ext>
            </a:extLst>
          </p:cNvPr>
          <p:cNvSpPr/>
          <p:nvPr/>
        </p:nvSpPr>
        <p:spPr>
          <a:xfrm>
            <a:off x="1537668" y="1211477"/>
            <a:ext cx="6028544" cy="3435201"/>
          </a:xfrm>
          <a:prstGeom prst="roundRect">
            <a:avLst>
              <a:gd name="adj" fmla="val 2830"/>
            </a:avLst>
          </a:prstGeom>
          <a:solidFill>
            <a:srgbClr val="FFFFFF"/>
          </a:solidFill>
          <a:ln>
            <a:noFill/>
          </a:ln>
        </p:spPr>
        <p:txBody>
          <a:bodyPr spcFirstLastPara="1" wrap="square" lIns="78518" tIns="78518" rIns="78518" bIns="78518" anchor="ctr" anchorCtr="0">
            <a:noAutofit/>
          </a:bodyPr>
          <a:lstStyle/>
          <a:p>
            <a:pPr algn="ctr"/>
            <a:endParaRPr sz="1202"/>
          </a:p>
        </p:txBody>
      </p:sp>
      <p:sp>
        <p:nvSpPr>
          <p:cNvPr id="11" name="Google Shape;435;p31">
            <a:extLst>
              <a:ext uri="{FF2B5EF4-FFF2-40B4-BE49-F238E27FC236}">
                <a16:creationId xmlns:a16="http://schemas.microsoft.com/office/drawing/2014/main" id="{D4E8C6CF-0F64-95B7-779E-B572F311B7D4}"/>
              </a:ext>
            </a:extLst>
          </p:cNvPr>
          <p:cNvSpPr txBox="1"/>
          <p:nvPr/>
        </p:nvSpPr>
        <p:spPr>
          <a:xfrm>
            <a:off x="2029871" y="1413497"/>
            <a:ext cx="2998985" cy="304147"/>
          </a:xfrm>
          <a:prstGeom prst="rect">
            <a:avLst/>
          </a:prstGeom>
          <a:noFill/>
          <a:ln>
            <a:noFill/>
          </a:ln>
        </p:spPr>
        <p:txBody>
          <a:bodyPr spcFirstLastPara="1" wrap="square" lIns="78518" tIns="78518" rIns="78518" bIns="78518" anchor="t" anchorCtr="0">
            <a:noAutofit/>
          </a:bodyPr>
          <a:lstStyle/>
          <a:p>
            <a:r>
              <a:rPr lang="en" sz="10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About the Data </a:t>
            </a:r>
            <a:endParaRPr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12" name="Google Shape;436;p31">
            <a:extLst>
              <a:ext uri="{FF2B5EF4-FFF2-40B4-BE49-F238E27FC236}">
                <a16:creationId xmlns:a16="http://schemas.microsoft.com/office/drawing/2014/main" id="{FA4FDA3E-5615-2A0A-56E6-4385E34EEB07}"/>
              </a:ext>
            </a:extLst>
          </p:cNvPr>
          <p:cNvCxnSpPr/>
          <p:nvPr/>
        </p:nvCxnSpPr>
        <p:spPr>
          <a:xfrm>
            <a:off x="1631859" y="1714051"/>
            <a:ext cx="5847684" cy="0"/>
          </a:xfrm>
          <a:prstGeom prst="straightConnector1">
            <a:avLst/>
          </a:prstGeom>
          <a:noFill/>
          <a:ln w="12375" cap="flat" cmpd="sng">
            <a:solidFill>
              <a:srgbClr val="D9D9D9"/>
            </a:solidFill>
            <a:prstDash val="solid"/>
            <a:round/>
            <a:headEnd type="none" w="med" len="med"/>
            <a:tailEnd type="none" w="med" len="med"/>
          </a:ln>
        </p:spPr>
      </p:cxnSp>
      <p:pic>
        <p:nvPicPr>
          <p:cNvPr id="13" name="Google Shape;437;p31" title="ss_guidedplaybook_october (1).png">
            <a:extLst>
              <a:ext uri="{FF2B5EF4-FFF2-40B4-BE49-F238E27FC236}">
                <a16:creationId xmlns:a16="http://schemas.microsoft.com/office/drawing/2014/main" id="{431A3780-6CD8-EA1B-B903-507DA9C8B4D1}"/>
              </a:ext>
            </a:extLst>
          </p:cNvPr>
          <p:cNvPicPr preferRelativeResize="0"/>
          <p:nvPr/>
        </p:nvPicPr>
        <p:blipFill>
          <a:blip r:embed="rId2">
            <a:alphaModFix/>
          </a:blip>
          <a:stretch>
            <a:fillRect/>
          </a:stretch>
        </p:blipFill>
        <p:spPr>
          <a:xfrm>
            <a:off x="1637120" y="1379916"/>
            <a:ext cx="413737" cy="304031"/>
          </a:xfrm>
          <a:prstGeom prst="rect">
            <a:avLst/>
          </a:prstGeom>
          <a:noFill/>
          <a:ln>
            <a:noFill/>
          </a:ln>
        </p:spPr>
      </p:pic>
      <p:sp>
        <p:nvSpPr>
          <p:cNvPr id="14" name="Google Shape;438;p31">
            <a:extLst>
              <a:ext uri="{FF2B5EF4-FFF2-40B4-BE49-F238E27FC236}">
                <a16:creationId xmlns:a16="http://schemas.microsoft.com/office/drawing/2014/main" id="{B3896E9F-2073-3ABE-1A31-A2AD8EF8201F}"/>
              </a:ext>
            </a:extLst>
          </p:cNvPr>
          <p:cNvSpPr txBox="1"/>
          <p:nvPr/>
        </p:nvSpPr>
        <p:spPr>
          <a:xfrm>
            <a:off x="1656728" y="1836275"/>
            <a:ext cx="2715287" cy="2127441"/>
          </a:xfrm>
          <a:prstGeom prst="rect">
            <a:avLst/>
          </a:prstGeom>
          <a:noFill/>
          <a:ln>
            <a:noFill/>
          </a:ln>
        </p:spPr>
        <p:txBody>
          <a:bodyPr spcFirstLastPara="1" wrap="square" lIns="60502" tIns="60502" rIns="60502" bIns="60502" anchor="t" anchorCtr="0">
            <a:noAutofit/>
          </a:bodyPr>
          <a:lstStyle/>
          <a:p>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Second Step</a:t>
            </a:r>
            <a:r>
              <a:rPr lang="en" sz="596" baseline="30000"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a:t>
            </a:r>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 programs have undergone extensive evidence-focused studies by independent agencies showing positive effects on a range of student outcomes. These include improvements in behavior, attendance, and school climate. Using a descriptive analysis, the Second Step</a:t>
            </a:r>
            <a:r>
              <a:rPr lang="en" sz="596" baseline="30000"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a:t>
            </a:r>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 team created this report to highlight improved outcomes among schools using the programs in your district. </a:t>
            </a:r>
            <a:endParaRPr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endParaRPr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r>
              <a:rPr lang="en" sz="596" b="1"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Lesson Completion </a:t>
            </a:r>
            <a:endParaRPr sz="596" b="1"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This report shows the average change in key outcomes for schools teaching Second Step</a:t>
            </a:r>
            <a:r>
              <a:rPr lang="en" sz="596" baseline="30000"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a:t>
            </a:r>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 lessons in your district. Here’s a breakdown of lesson completion levels among your schools:  </a:t>
            </a:r>
            <a:endParaRPr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endParaRPr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pPr marL="189109" indent="-113466">
              <a:buClr>
                <a:srgbClr val="595959"/>
              </a:buClr>
              <a:buSzPts val="900"/>
              <a:buFont typeface="IBM Plex Sans"/>
              <a:buChar char="●"/>
            </a:pPr>
            <a:r>
              <a:rPr lang="en" sz="596" b="1"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70%</a:t>
            </a:r>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 or higher lesson completion (4 schools) </a:t>
            </a:r>
            <a:endPar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pPr marL="189109" indent="-113466">
              <a:buClr>
                <a:srgbClr val="595959"/>
              </a:buClr>
              <a:buSzPts val="900"/>
              <a:buFont typeface="IBM Plex Sans"/>
              <a:buChar char="●"/>
            </a:pPr>
            <a:r>
              <a:rPr lang="en" sz="596" b="1"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60–69%</a:t>
            </a:r>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 lesson completion (1 school) </a:t>
            </a:r>
            <a:endParaRPr lang="en-US" sz="596"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pPr marL="189109" indent="-113466">
              <a:buClr>
                <a:srgbClr val="595959"/>
              </a:buClr>
              <a:buSzPts val="900"/>
              <a:buFont typeface="IBM Plex Sans"/>
              <a:buChar char="●"/>
            </a:pPr>
            <a:r>
              <a:rPr lang="en" sz="596" b="1"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59%</a:t>
            </a:r>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 or lower lesson completion (5 schools) </a:t>
            </a:r>
            <a:endParaRPr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endParaRPr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r>
              <a:rPr lang="en" sz="596" b="1"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Outcome Data Collection and Analysis </a:t>
            </a:r>
            <a:endParaRPr sz="596" b="1"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All outcome data for this example was exported from publicly available data found on </a:t>
            </a:r>
            <a:r>
              <a:rPr lang="en" sz="596" b="1" u="sng" dirty="0">
                <a:solidFill>
                  <a:schemeClr val="hlink"/>
                </a:solidFill>
                <a:latin typeface="Verdana" panose="020B0604030504040204" pitchFamily="34" charset="0"/>
                <a:ea typeface="Verdana" panose="020B0604030504040204" pitchFamily="34" charset="0"/>
                <a:cs typeface="Verdana" panose="020B0604030504040204" pitchFamily="34" charset="0"/>
                <a:sym typeface="IBM Plex Sans"/>
                <a:hlinkClick r:id="rId3">
                  <a:extLst>
                    <a:ext uri="{A12FA001-AC4F-418D-AE19-62706E023703}">
                      <ahyp:hlinkClr xmlns:ahyp="http://schemas.microsoft.com/office/drawing/2018/hyperlinkcolor" val="tx"/>
                    </a:ext>
                  </a:extLst>
                </a:hlinkClick>
              </a:rPr>
              <a:t>the Ohio Department of Education &amp; Workforce School Report Card</a:t>
            </a:r>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 Please reference your own state department of education website for available data. </a:t>
            </a:r>
            <a:endPar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endParaRPr>
          </a:p>
          <a:p>
            <a:endPar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School outcomes for the most recent school year, SY24–25 in most cases, were compared to prior year outcomes, depending on when schools started using Second Step</a:t>
            </a:r>
            <a:r>
              <a:rPr lang="en" sz="596" baseline="30000"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a:t>
            </a:r>
            <a:r>
              <a:rPr lang="en" sz="596" dirty="0">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 programs. For example, if SY24–25 was the first year of program use, then SY23–24 was the prior year comparison. </a:t>
            </a:r>
            <a:endParaRPr sz="596" dirty="0">
              <a:solidFill>
                <a:srgbClr val="595959"/>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Google Shape;439;p31">
            <a:extLst>
              <a:ext uri="{FF2B5EF4-FFF2-40B4-BE49-F238E27FC236}">
                <a16:creationId xmlns:a16="http://schemas.microsoft.com/office/drawing/2014/main" id="{C0302730-065C-C49B-6AD2-157110DBBD0B}"/>
              </a:ext>
            </a:extLst>
          </p:cNvPr>
          <p:cNvSpPr txBox="1"/>
          <p:nvPr/>
        </p:nvSpPr>
        <p:spPr>
          <a:xfrm>
            <a:off x="4667029" y="1836275"/>
            <a:ext cx="2715287" cy="2750228"/>
          </a:xfrm>
          <a:prstGeom prst="rect">
            <a:avLst/>
          </a:prstGeom>
          <a:noFill/>
          <a:ln>
            <a:noFill/>
          </a:ln>
        </p:spPr>
        <p:txBody>
          <a:bodyPr spcFirstLastPara="1" wrap="square" lIns="60502" tIns="60502" rIns="60502" bIns="60502" anchor="t" anchorCtr="0">
            <a:noAutofit/>
          </a:bodyPr>
          <a:lstStyle/>
          <a:p>
            <a:r>
              <a:rPr lang="en" sz="596">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For district schools, a “change score” was calculated by subtracting the prior year outcome value from the most recent year’s value. Change scores were then averaged across schools and compared to the state average, as displayed on the chart. </a:t>
            </a:r>
            <a:endParaRPr sz="596">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endParaRPr sz="596">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r>
              <a:rPr lang="en" sz="596" b="1">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Outcome Metrics and Definitions </a:t>
            </a:r>
            <a:endParaRPr sz="596" b="1">
              <a:solidFill>
                <a:srgbClr val="FF0000"/>
              </a:solidFill>
              <a:latin typeface="Verdana" panose="020B0604030504040204" pitchFamily="34" charset="0"/>
              <a:ea typeface="Verdana" panose="020B0604030504040204" pitchFamily="34" charset="0"/>
              <a:cs typeface="Verdana" panose="020B0604030504040204" pitchFamily="34" charset="0"/>
              <a:sym typeface="IBM Plex Sans"/>
            </a:endParaRPr>
          </a:p>
          <a:p>
            <a:endParaRPr sz="596" b="1">
              <a:solidFill>
                <a:srgbClr val="FF0000"/>
              </a:solidFill>
              <a:latin typeface="Verdana" panose="020B0604030504040204" pitchFamily="34" charset="0"/>
              <a:ea typeface="Verdana" panose="020B0604030504040204" pitchFamily="34" charset="0"/>
              <a:cs typeface="Verdana" panose="020B0604030504040204" pitchFamily="34" charset="0"/>
              <a:sym typeface="IBM Plex Sans"/>
            </a:endParaRPr>
          </a:p>
          <a:p>
            <a:r>
              <a:rPr lang="en" sz="596">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rPr>
              <a:t>Chronic Absenteeism Rate: Number of enrolled students absent for 10% or more of school days, divided by total number of students enrolled. Absences can include excused and unexcused.  </a:t>
            </a:r>
            <a:endParaRPr sz="596">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a:p>
            <a:endParaRPr sz="596" b="1">
              <a:solidFill>
                <a:srgbClr val="595959"/>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spTree>
    <p:extLst>
      <p:ext uri="{BB962C8B-B14F-4D97-AF65-F5344CB8AC3E}">
        <p14:creationId xmlns:p14="http://schemas.microsoft.com/office/powerpoint/2010/main" val="333931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F4EF7C9-C73C-FEC7-8FC1-8B5690D1CF7B}"/>
              </a:ext>
            </a:extLst>
          </p:cNvPr>
          <p:cNvSpPr>
            <a:spLocks noGrp="1"/>
          </p:cNvSpPr>
          <p:nvPr>
            <p:ph type="dt" sz="half" idx="10"/>
          </p:nvPr>
        </p:nvSpPr>
        <p:spPr/>
        <p:txBody>
          <a:bodyPr/>
          <a:lstStyle/>
          <a:p>
            <a:fld id="{50818F11-D5BB-594B-87B4-D885559F4981}" type="datetime1">
              <a:rPr lang="en-US" smtClean="0"/>
              <a:t>9/28/26</a:t>
            </a:fld>
            <a:endParaRPr lang="en-US"/>
          </a:p>
        </p:txBody>
      </p:sp>
      <p:sp>
        <p:nvSpPr>
          <p:cNvPr id="5" name="Slide Number Placeholder 4">
            <a:extLst>
              <a:ext uri="{FF2B5EF4-FFF2-40B4-BE49-F238E27FC236}">
                <a16:creationId xmlns:a16="http://schemas.microsoft.com/office/drawing/2014/main" id="{E155C9FA-F244-E390-8C10-01D65B23FDB1}"/>
              </a:ext>
            </a:extLst>
          </p:cNvPr>
          <p:cNvSpPr>
            <a:spLocks noGrp="1"/>
          </p:cNvSpPr>
          <p:nvPr>
            <p:ph type="sldNum" sz="quarter" idx="12"/>
          </p:nvPr>
        </p:nvSpPr>
        <p:spPr/>
        <p:txBody>
          <a:bodyPr/>
          <a:lstStyle/>
          <a:p>
            <a:fld id="{62FA8445-7FFC-734B-ADDB-6C5B0165B567}" type="slidenum">
              <a:rPr lang="en-US" smtClean="0"/>
              <a:pPr/>
              <a:t>5</a:t>
            </a:fld>
            <a:endParaRPr lang="en-US"/>
          </a:p>
        </p:txBody>
      </p:sp>
      <p:sp>
        <p:nvSpPr>
          <p:cNvPr id="7" name="Title 3">
            <a:extLst>
              <a:ext uri="{FF2B5EF4-FFF2-40B4-BE49-F238E27FC236}">
                <a16:creationId xmlns:a16="http://schemas.microsoft.com/office/drawing/2014/main" id="{690FC43B-6156-B418-EF54-7A722E45828A}"/>
              </a:ext>
            </a:extLst>
          </p:cNvPr>
          <p:cNvSpPr txBox="1">
            <a:spLocks/>
          </p:cNvSpPr>
          <p:nvPr/>
        </p:nvSpPr>
        <p:spPr>
          <a:xfrm>
            <a:off x="628650" y="235805"/>
            <a:ext cx="5764213" cy="644525"/>
          </a:xfrm>
          <a:prstGeom prst="rect">
            <a:avLst/>
          </a:prstGeom>
        </p:spPr>
        <p:txBody>
          <a:bodyPr vert="horz" lIns="91440" tIns="45720" rIns="91440" bIns="45720" rtlCol="0" anchor="ctr">
            <a:noAutofit/>
          </a:bodyPr>
          <a:lstStyle>
            <a:lvl1pPr algn="l" defTabSz="685800" rtl="0" eaLnBrk="1" latinLnBrk="0" hangingPunct="1">
              <a:lnSpc>
                <a:spcPts val="2880"/>
              </a:lnSpc>
              <a:spcBef>
                <a:spcPct val="0"/>
              </a:spcBef>
              <a:buNone/>
              <a:defRPr sz="2400" b="1" i="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sz="1800" dirty="0">
                <a:highlight>
                  <a:srgbClr val="FFFF00"/>
                </a:highlight>
              </a:rPr>
              <a:t>District Name</a:t>
            </a:r>
          </a:p>
        </p:txBody>
      </p:sp>
      <p:sp>
        <p:nvSpPr>
          <p:cNvPr id="8" name="Text Placeholder 5">
            <a:extLst>
              <a:ext uri="{FF2B5EF4-FFF2-40B4-BE49-F238E27FC236}">
                <a16:creationId xmlns:a16="http://schemas.microsoft.com/office/drawing/2014/main" id="{BAE70817-283E-1264-7B01-A7C42E21F326}"/>
              </a:ext>
            </a:extLst>
          </p:cNvPr>
          <p:cNvSpPr txBox="1">
            <a:spLocks/>
          </p:cNvSpPr>
          <p:nvPr/>
        </p:nvSpPr>
        <p:spPr>
          <a:xfrm>
            <a:off x="628650" y="693585"/>
            <a:ext cx="5764213" cy="428625"/>
          </a:xfrm>
          <a:prstGeom prst="rect">
            <a:avLst/>
          </a:prstGeom>
        </p:spPr>
        <p:txBody>
          <a:bodyPr vert="horz" lIns="91440" tIns="45720" rIns="91440" bIns="45720" rtlCol="0" anchor="t">
            <a:noAutofit/>
          </a:bodyPr>
          <a:lstStyle>
            <a:lvl1pPr marL="171450" indent="-171450" algn="l" defTabSz="685800" rtl="0" eaLnBrk="1" latinLnBrk="0" hangingPunct="1">
              <a:lnSpc>
                <a:spcPts val="2240"/>
              </a:lnSpc>
              <a:spcBef>
                <a:spcPts val="0"/>
              </a:spcBef>
              <a:spcAft>
                <a:spcPts val="1200"/>
              </a:spcAft>
              <a:buFont typeface="Arial" panose="020B0604020202020204" pitchFamily="34" charset="0"/>
              <a:buNone/>
              <a:defRPr sz="1800" b="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1" latinLnBrk="0" hangingPunct="1">
              <a:lnSpc>
                <a:spcPts val="1760"/>
              </a:lnSpc>
              <a:spcBef>
                <a:spcPts val="0"/>
              </a:spcBef>
              <a:spcAft>
                <a:spcPts val="12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1" latinLnBrk="0" hangingPunct="1">
              <a:lnSpc>
                <a:spcPts val="1760"/>
              </a:lnSpc>
              <a:spcBef>
                <a:spcPts val="0"/>
              </a:spcBef>
              <a:spcAft>
                <a:spcPts val="6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t>Second Step</a:t>
            </a:r>
            <a:r>
              <a:rPr lang="en-US" sz="1400" baseline="30000" dirty="0"/>
              <a:t>®</a:t>
            </a:r>
            <a:r>
              <a:rPr lang="en-US" sz="1400" dirty="0"/>
              <a:t> Outcomes Report Card</a:t>
            </a:r>
          </a:p>
        </p:txBody>
      </p:sp>
      <p:sp>
        <p:nvSpPr>
          <p:cNvPr id="9" name="Google Shape;61;p14">
            <a:extLst>
              <a:ext uri="{FF2B5EF4-FFF2-40B4-BE49-F238E27FC236}">
                <a16:creationId xmlns:a16="http://schemas.microsoft.com/office/drawing/2014/main" id="{21CA7897-8B91-F1BE-DCD6-F12375189808}"/>
              </a:ext>
            </a:extLst>
          </p:cNvPr>
          <p:cNvSpPr/>
          <p:nvPr/>
        </p:nvSpPr>
        <p:spPr>
          <a:xfrm>
            <a:off x="1421507" y="1338110"/>
            <a:ext cx="6256654" cy="3023007"/>
          </a:xfrm>
          <a:prstGeom prst="roundRect">
            <a:avLst>
              <a:gd name="adj" fmla="val 2830"/>
            </a:avLst>
          </a:prstGeom>
          <a:solidFill>
            <a:srgbClr val="E6EBEC"/>
          </a:solidFill>
          <a:ln>
            <a:noFill/>
          </a:ln>
        </p:spPr>
        <p:txBody>
          <a:bodyPr spcFirstLastPara="1" wrap="square" lIns="78518" tIns="78518" rIns="78518" bIns="78518" anchor="ctr" anchorCtr="0">
            <a:noAutofit/>
          </a:bodyPr>
          <a:lstStyle/>
          <a:p>
            <a:pPr algn="ctr"/>
            <a:endParaRPr sz="1202"/>
          </a:p>
        </p:txBody>
      </p:sp>
      <p:sp>
        <p:nvSpPr>
          <p:cNvPr id="10" name="Google Shape;62;p14">
            <a:extLst>
              <a:ext uri="{FF2B5EF4-FFF2-40B4-BE49-F238E27FC236}">
                <a16:creationId xmlns:a16="http://schemas.microsoft.com/office/drawing/2014/main" id="{BC5F2A7E-3789-E7C4-C065-9D70E89A05F5}"/>
              </a:ext>
            </a:extLst>
          </p:cNvPr>
          <p:cNvSpPr/>
          <p:nvPr/>
        </p:nvSpPr>
        <p:spPr>
          <a:xfrm>
            <a:off x="1537668" y="1443681"/>
            <a:ext cx="6028544" cy="2809787"/>
          </a:xfrm>
          <a:prstGeom prst="roundRect">
            <a:avLst>
              <a:gd name="adj" fmla="val 2830"/>
            </a:avLst>
          </a:prstGeom>
          <a:solidFill>
            <a:srgbClr val="FFFFFF"/>
          </a:solidFill>
          <a:ln>
            <a:noFill/>
          </a:ln>
        </p:spPr>
        <p:txBody>
          <a:bodyPr spcFirstLastPara="1" wrap="square" lIns="78518" tIns="78518" rIns="78518" bIns="78518" anchor="ctr" anchorCtr="0">
            <a:noAutofit/>
          </a:bodyPr>
          <a:lstStyle/>
          <a:p>
            <a:pPr algn="ctr"/>
            <a:endParaRPr sz="1202"/>
          </a:p>
        </p:txBody>
      </p:sp>
      <p:sp>
        <p:nvSpPr>
          <p:cNvPr id="11" name="Google Shape;64;p14">
            <a:extLst>
              <a:ext uri="{FF2B5EF4-FFF2-40B4-BE49-F238E27FC236}">
                <a16:creationId xmlns:a16="http://schemas.microsoft.com/office/drawing/2014/main" id="{C8B852D7-3DB0-ED14-01D1-DA4308EA9BA1}"/>
              </a:ext>
            </a:extLst>
          </p:cNvPr>
          <p:cNvSpPr/>
          <p:nvPr/>
        </p:nvSpPr>
        <p:spPr>
          <a:xfrm>
            <a:off x="3494997" y="2221627"/>
            <a:ext cx="2740699" cy="304147"/>
          </a:xfrm>
          <a:prstGeom prst="roundRect">
            <a:avLst>
              <a:gd name="adj" fmla="val 50000"/>
            </a:avLst>
          </a:prstGeom>
          <a:solidFill>
            <a:schemeClr val="tx2"/>
          </a:solidFill>
          <a:ln>
            <a:noFill/>
          </a:ln>
        </p:spPr>
        <p:txBody>
          <a:bodyPr spcFirstLastPara="1" wrap="square" lIns="78518" tIns="78518" rIns="78518" bIns="78518" anchor="ctr" anchorCtr="0">
            <a:noAutofit/>
          </a:bodyPr>
          <a:lstStyle/>
          <a:p>
            <a:pPr algn="ctr"/>
            <a:r>
              <a:rPr lang="en" sz="800" b="1" dirty="0">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endParaRPr lang="en-US" sz="800" b="1" dirty="0">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p:txBody>
      </p:sp>
      <p:sp>
        <p:nvSpPr>
          <p:cNvPr id="12" name="Google Shape;65;p14">
            <a:extLst>
              <a:ext uri="{FF2B5EF4-FFF2-40B4-BE49-F238E27FC236}">
                <a16:creationId xmlns:a16="http://schemas.microsoft.com/office/drawing/2014/main" id="{B4D48FBE-E1CB-B0B2-D317-7AC3543404B1}"/>
              </a:ext>
            </a:extLst>
          </p:cNvPr>
          <p:cNvSpPr/>
          <p:nvPr/>
        </p:nvSpPr>
        <p:spPr>
          <a:xfrm>
            <a:off x="3494997" y="2651394"/>
            <a:ext cx="841368" cy="304147"/>
          </a:xfrm>
          <a:prstGeom prst="roundRect">
            <a:avLst>
              <a:gd name="adj" fmla="val 50000"/>
            </a:avLst>
          </a:prstGeom>
          <a:solidFill>
            <a:srgbClr val="182953"/>
          </a:solidFill>
          <a:ln>
            <a:noFill/>
          </a:ln>
        </p:spPr>
        <p:txBody>
          <a:bodyPr spcFirstLastPara="1" wrap="square" lIns="78518" tIns="78518" rIns="78518" bIns="78518" anchor="ctr" anchorCtr="0">
            <a:noAutofit/>
          </a:bodyPr>
          <a:lstStyle/>
          <a:p>
            <a:pPr algn="ctr">
              <a:buClr>
                <a:srgbClr val="000000"/>
              </a:buClr>
              <a:buSzPts val="1428"/>
            </a:pPr>
            <a:r>
              <a:rPr lang="en" sz="800" b="1">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endParaRPr lang="en-US" sz="800" b="1">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p:txBody>
      </p:sp>
      <p:sp>
        <p:nvSpPr>
          <p:cNvPr id="13" name="Google Shape;68;p14">
            <a:extLst>
              <a:ext uri="{FF2B5EF4-FFF2-40B4-BE49-F238E27FC236}">
                <a16:creationId xmlns:a16="http://schemas.microsoft.com/office/drawing/2014/main" id="{9CE67529-FB87-5FFA-6BE7-3F16FAB717E1}"/>
              </a:ext>
            </a:extLst>
          </p:cNvPr>
          <p:cNvSpPr/>
          <p:nvPr/>
        </p:nvSpPr>
        <p:spPr>
          <a:xfrm>
            <a:off x="1625860" y="3653861"/>
            <a:ext cx="1881066"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r>
              <a:rPr lang="en" sz="600" b="1">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SCHOOL </a:t>
            </a:r>
            <a:endParaRPr lang="en-US" sz="600" b="1">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a:p>
            <a:pPr algn="ctr">
              <a:spcBef>
                <a:spcPts val="343"/>
              </a:spcBef>
            </a:pPr>
            <a:r>
              <a:rPr lang="en" sz="600" b="1">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r>
              <a:rPr lang="en" sz="600" b="1">
                <a:latin typeface="Verdana" panose="020B0604030504040204" pitchFamily="34" charset="0"/>
                <a:ea typeface="Verdana" panose="020B0604030504040204" pitchFamily="34" charset="0"/>
                <a:cs typeface="Verdana" panose="020B0604030504040204" pitchFamily="34" charset="0"/>
                <a:sym typeface="IBM Plex Sans"/>
              </a:rPr>
              <a:t> lesson completion </a:t>
            </a:r>
            <a:endParaRPr sz="600" b="1">
              <a:latin typeface="Verdana" panose="020B0604030504040204" pitchFamily="34" charset="0"/>
              <a:ea typeface="Verdana" panose="020B0604030504040204" pitchFamily="34" charset="0"/>
              <a:cs typeface="Verdana" panose="020B0604030504040204" pitchFamily="34" charset="0"/>
              <a:sym typeface="IBM Plex Sans"/>
            </a:endParaRPr>
          </a:p>
          <a:p>
            <a:pPr algn="ctr"/>
            <a:r>
              <a:rPr lang="en" sz="600" b="1">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 </a:t>
            </a:r>
            <a:r>
              <a:rPr lang="en" sz="600" b="1">
                <a:latin typeface="Verdana" panose="020B0604030504040204" pitchFamily="34" charset="0"/>
                <a:ea typeface="Verdana" panose="020B0604030504040204" pitchFamily="34" charset="0"/>
                <a:cs typeface="Verdana" panose="020B0604030504040204" pitchFamily="34" charset="0"/>
                <a:sym typeface="IBM Plex Sans"/>
              </a:rPr>
              <a:t>METRIC</a:t>
            </a:r>
            <a:endParaRPr sz="600" b="1">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14" name="Google Shape;69;p14">
            <a:extLst>
              <a:ext uri="{FF2B5EF4-FFF2-40B4-BE49-F238E27FC236}">
                <a16:creationId xmlns:a16="http://schemas.microsoft.com/office/drawing/2014/main" id="{23EE3AA0-096C-E571-F2C6-CF824B7C4A12}"/>
              </a:ext>
            </a:extLst>
          </p:cNvPr>
          <p:cNvSpPr txBox="1"/>
          <p:nvPr/>
        </p:nvSpPr>
        <p:spPr>
          <a:xfrm>
            <a:off x="2029871" y="1602570"/>
            <a:ext cx="2998985" cy="304147"/>
          </a:xfrm>
          <a:prstGeom prst="rect">
            <a:avLst/>
          </a:prstGeom>
          <a:noFill/>
          <a:ln>
            <a:noFill/>
          </a:ln>
        </p:spPr>
        <p:txBody>
          <a:bodyPr spcFirstLastPara="1" wrap="square" lIns="78518" tIns="78518" rIns="78518" bIns="78518" anchor="t" anchorCtr="0">
            <a:noAutofit/>
          </a:bodyPr>
          <a:lstStyle/>
          <a:p>
            <a:r>
              <a:rPr lang="en" sz="10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METRIC </a:t>
            </a:r>
            <a:r>
              <a:rPr lang="en"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(change from SY</a:t>
            </a:r>
            <a:r>
              <a:rPr lang="en" sz="600" dirty="0">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a:t>
            </a:r>
            <a:r>
              <a:rPr lang="en"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 to SY</a:t>
            </a:r>
            <a:r>
              <a:rPr lang="en" sz="600" dirty="0">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a:t>
            </a:r>
            <a:r>
              <a:rPr lang="en"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a:t>
            </a:r>
            <a:endParaRPr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15" name="Google Shape;70;p14">
            <a:extLst>
              <a:ext uri="{FF2B5EF4-FFF2-40B4-BE49-F238E27FC236}">
                <a16:creationId xmlns:a16="http://schemas.microsoft.com/office/drawing/2014/main" id="{58E5B9E8-F2B4-4DED-0935-12CEEFC19007}"/>
              </a:ext>
            </a:extLst>
          </p:cNvPr>
          <p:cNvCxnSpPr/>
          <p:nvPr/>
        </p:nvCxnSpPr>
        <p:spPr>
          <a:xfrm>
            <a:off x="1631859" y="1903124"/>
            <a:ext cx="5847684" cy="0"/>
          </a:xfrm>
          <a:prstGeom prst="straightConnector1">
            <a:avLst/>
          </a:prstGeom>
          <a:noFill/>
          <a:ln w="12375" cap="flat" cmpd="sng">
            <a:solidFill>
              <a:srgbClr val="D9D9D9"/>
            </a:solidFill>
            <a:prstDash val="solid"/>
            <a:round/>
            <a:headEnd type="none" w="med" len="med"/>
            <a:tailEnd type="none" w="med" len="med"/>
          </a:ln>
        </p:spPr>
      </p:cxnSp>
      <p:sp>
        <p:nvSpPr>
          <p:cNvPr id="16" name="Google Shape;71;p14">
            <a:extLst>
              <a:ext uri="{FF2B5EF4-FFF2-40B4-BE49-F238E27FC236}">
                <a16:creationId xmlns:a16="http://schemas.microsoft.com/office/drawing/2014/main" id="{D98BA754-9207-3F84-8999-1071735ABC33}"/>
              </a:ext>
            </a:extLst>
          </p:cNvPr>
          <p:cNvSpPr/>
          <p:nvPr/>
        </p:nvSpPr>
        <p:spPr>
          <a:xfrm>
            <a:off x="3614922" y="3653861"/>
            <a:ext cx="1881066"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buClr>
                <a:schemeClr val="dk1"/>
              </a:buClr>
              <a:buSzPts val="1100"/>
            </a:pPr>
            <a:r>
              <a:rPr lang="en" sz="600" b="1">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SCHOOL </a:t>
            </a:r>
            <a:endParaRPr lang="en-US" sz="600" b="1">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a:p>
            <a:pPr algn="ctr">
              <a:spcBef>
                <a:spcPts val="343"/>
              </a:spcBef>
              <a:buClr>
                <a:schemeClr val="dk1"/>
              </a:buClr>
              <a:buSzPts val="1100"/>
            </a:pPr>
            <a:r>
              <a:rPr lang="en" sz="600" b="1">
                <a:solidFill>
                  <a:schemeClr val="dk1"/>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r>
              <a:rPr lang="en" sz="600" b="1">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 lesson completion </a:t>
            </a:r>
            <a:endParaRPr sz="600" b="1">
              <a:solidFill>
                <a:schemeClr val="dk1"/>
              </a:solidFill>
              <a:latin typeface="Verdana" panose="020B0604030504040204" pitchFamily="34" charset="0"/>
              <a:ea typeface="Verdana" panose="020B0604030504040204" pitchFamily="34" charset="0"/>
              <a:cs typeface="Verdana" panose="020B0604030504040204" pitchFamily="34" charset="0"/>
            </a:endParaRPr>
          </a:p>
          <a:p>
            <a:pPr algn="ctr">
              <a:buClr>
                <a:schemeClr val="dk1"/>
              </a:buClr>
              <a:buSzPts val="1100"/>
            </a:pPr>
            <a:r>
              <a:rPr lang="en" sz="600" b="1">
                <a:solidFill>
                  <a:schemeClr val="dk1"/>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 </a:t>
            </a:r>
            <a:r>
              <a:rPr lang="en" sz="600" b="1">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METRIC</a:t>
            </a:r>
            <a:endParaRPr sz="600" b="1">
              <a:solidFill>
                <a:schemeClr val="dk1"/>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Google Shape;72;p14">
            <a:extLst>
              <a:ext uri="{FF2B5EF4-FFF2-40B4-BE49-F238E27FC236}">
                <a16:creationId xmlns:a16="http://schemas.microsoft.com/office/drawing/2014/main" id="{100C1BB0-2821-BC30-A29D-0DBD2F0F6F04}"/>
              </a:ext>
            </a:extLst>
          </p:cNvPr>
          <p:cNvSpPr/>
          <p:nvPr/>
        </p:nvSpPr>
        <p:spPr>
          <a:xfrm>
            <a:off x="5598547" y="3653861"/>
            <a:ext cx="1881066"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buClr>
                <a:schemeClr val="dk1"/>
              </a:buClr>
              <a:buSzPts val="1100"/>
            </a:pPr>
            <a:r>
              <a:rPr lang="en" sz="600" b="1">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SCHOOL </a:t>
            </a:r>
            <a:endParaRPr lang="en-US" sz="600" b="1">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a:p>
            <a:pPr algn="ctr">
              <a:spcBef>
                <a:spcPts val="343"/>
              </a:spcBef>
              <a:buClr>
                <a:schemeClr val="dk1"/>
              </a:buClr>
              <a:buSzPts val="1100"/>
            </a:pPr>
            <a:r>
              <a:rPr lang="en" sz="600" b="1">
                <a:solidFill>
                  <a:schemeClr val="dk1"/>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r>
              <a:rPr lang="en" sz="600" b="1">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 lesson completion </a:t>
            </a:r>
            <a:endParaRPr sz="600" b="1">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endParaRPr>
          </a:p>
          <a:p>
            <a:pPr algn="ctr">
              <a:buClr>
                <a:schemeClr val="dk1"/>
              </a:buClr>
              <a:buSzPts val="1100"/>
            </a:pPr>
            <a:r>
              <a:rPr lang="en" sz="600" b="1">
                <a:solidFill>
                  <a:schemeClr val="dk1"/>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r>
              <a:rPr lang="en" sz="600" b="1">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 METRIC</a:t>
            </a:r>
            <a:endParaRPr sz="600" b="1">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pic>
        <p:nvPicPr>
          <p:cNvPr id="18" name="Google Shape;73;p14" title="ss_guidedplaybook_october (1).png">
            <a:extLst>
              <a:ext uri="{FF2B5EF4-FFF2-40B4-BE49-F238E27FC236}">
                <a16:creationId xmlns:a16="http://schemas.microsoft.com/office/drawing/2014/main" id="{6B9C1BFB-B045-08E1-B1FA-26501114CEE1}"/>
              </a:ext>
            </a:extLst>
          </p:cNvPr>
          <p:cNvPicPr preferRelativeResize="0"/>
          <p:nvPr/>
        </p:nvPicPr>
        <p:blipFill>
          <a:blip r:embed="rId2">
            <a:alphaModFix/>
          </a:blip>
          <a:stretch>
            <a:fillRect/>
          </a:stretch>
        </p:blipFill>
        <p:spPr>
          <a:xfrm>
            <a:off x="1637120" y="1568989"/>
            <a:ext cx="413737" cy="304031"/>
          </a:xfrm>
          <a:prstGeom prst="rect">
            <a:avLst/>
          </a:prstGeom>
          <a:noFill/>
          <a:ln>
            <a:noFill/>
          </a:ln>
        </p:spPr>
      </p:pic>
      <p:sp>
        <p:nvSpPr>
          <p:cNvPr id="19" name="Google Shape;74;p14">
            <a:extLst>
              <a:ext uri="{FF2B5EF4-FFF2-40B4-BE49-F238E27FC236}">
                <a16:creationId xmlns:a16="http://schemas.microsoft.com/office/drawing/2014/main" id="{453A239C-59E7-571F-EF37-8B0CE07F4098}"/>
              </a:ext>
            </a:extLst>
          </p:cNvPr>
          <p:cNvSpPr/>
          <p:nvPr/>
        </p:nvSpPr>
        <p:spPr>
          <a:xfrm>
            <a:off x="1541080" y="2244994"/>
            <a:ext cx="1718868" cy="679169"/>
          </a:xfrm>
          <a:prstGeom prst="rect">
            <a:avLst/>
          </a:prstGeom>
          <a:noFill/>
          <a:ln>
            <a:noFill/>
          </a:ln>
        </p:spPr>
        <p:txBody>
          <a:bodyPr spcFirstLastPara="1" wrap="square" lIns="78518" tIns="78518" rIns="78518" bIns="78518" anchor="t" anchorCtr="0">
            <a:noAutofit/>
          </a:bodyPr>
          <a:lstStyle/>
          <a:p>
            <a:pPr algn="r"/>
            <a:r>
              <a:rPr lang="en" sz="800">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DISTRICT name</a:t>
            </a:r>
            <a:endParaRPr lang="en-US" sz="800">
              <a:highlight>
                <a:srgbClr val="FFFF00"/>
              </a:highlight>
              <a:latin typeface="Verdana" panose="020B0604030504040204" pitchFamily="34" charset="0"/>
              <a:ea typeface="Verdana" panose="020B0604030504040204" pitchFamily="34" charset="0"/>
              <a:cs typeface="Verdana" panose="020B0604030504040204" pitchFamily="34" charset="0"/>
            </a:endParaRPr>
          </a:p>
          <a:p>
            <a:pPr algn="r"/>
            <a:endParaRPr sz="800">
              <a:latin typeface="Verdana" panose="020B0604030504040204" pitchFamily="34" charset="0"/>
              <a:ea typeface="Verdana" panose="020B0604030504040204" pitchFamily="34" charset="0"/>
              <a:cs typeface="Verdana" panose="020B0604030504040204" pitchFamily="34" charset="0"/>
              <a:sym typeface="IBM Plex Sans"/>
            </a:endParaRPr>
          </a:p>
          <a:p>
            <a:pPr algn="r"/>
            <a:endParaRPr sz="80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r>
              <a:rPr lang="en" sz="800">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r>
              <a:rPr lang="en" sz="800">
                <a:latin typeface="Verdana" panose="020B0604030504040204" pitchFamily="34" charset="0"/>
                <a:ea typeface="Verdana" panose="020B0604030504040204" pitchFamily="34" charset="0"/>
                <a:cs typeface="Verdana" panose="020B0604030504040204" pitchFamily="34" charset="0"/>
                <a:sym typeface="IBM Plex Sans"/>
              </a:rPr>
              <a:t> state average</a:t>
            </a:r>
            <a:endParaRPr sz="800">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20" name="Google Shape;75;p14">
            <a:extLst>
              <a:ext uri="{FF2B5EF4-FFF2-40B4-BE49-F238E27FC236}">
                <a16:creationId xmlns:a16="http://schemas.microsoft.com/office/drawing/2014/main" id="{DD315808-4ACB-438C-2087-0438CE754BE2}"/>
              </a:ext>
            </a:extLst>
          </p:cNvPr>
          <p:cNvCxnSpPr/>
          <p:nvPr/>
        </p:nvCxnSpPr>
        <p:spPr>
          <a:xfrm>
            <a:off x="3496800" y="2203592"/>
            <a:ext cx="0" cy="763147"/>
          </a:xfrm>
          <a:prstGeom prst="straightConnector1">
            <a:avLst/>
          </a:prstGeom>
          <a:noFill/>
          <a:ln w="12375" cap="flat" cmpd="sng">
            <a:solidFill>
              <a:srgbClr val="74439A"/>
            </a:solidFill>
            <a:prstDash val="dash"/>
            <a:round/>
            <a:headEnd type="none" w="med" len="med"/>
            <a:tailEnd type="none" w="med" len="med"/>
          </a:ln>
        </p:spPr>
      </p:cxnSp>
      <p:sp>
        <p:nvSpPr>
          <p:cNvPr id="21" name="Google Shape;76;p14">
            <a:extLst>
              <a:ext uri="{FF2B5EF4-FFF2-40B4-BE49-F238E27FC236}">
                <a16:creationId xmlns:a16="http://schemas.microsoft.com/office/drawing/2014/main" id="{6FFF9B2B-3649-81FC-C4CF-D915685D73A7}"/>
              </a:ext>
            </a:extLst>
          </p:cNvPr>
          <p:cNvSpPr txBox="1"/>
          <p:nvPr/>
        </p:nvSpPr>
        <p:spPr>
          <a:xfrm>
            <a:off x="2029871" y="3238674"/>
            <a:ext cx="2998985" cy="304147"/>
          </a:xfrm>
          <a:prstGeom prst="rect">
            <a:avLst/>
          </a:prstGeom>
          <a:noFill/>
          <a:ln>
            <a:noFill/>
          </a:ln>
        </p:spPr>
        <p:txBody>
          <a:bodyPr spcFirstLastPara="1" wrap="square" lIns="78518" tIns="78518" rIns="78518" bIns="78518" anchor="t" anchorCtr="0">
            <a:noAutofit/>
          </a:bodyPr>
          <a:lstStyle/>
          <a:p>
            <a:r>
              <a:rPr lang="en" sz="1000" b="1">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School Highlights </a:t>
            </a:r>
            <a:endParaRPr sz="60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22" name="Google Shape;77;p14">
            <a:extLst>
              <a:ext uri="{FF2B5EF4-FFF2-40B4-BE49-F238E27FC236}">
                <a16:creationId xmlns:a16="http://schemas.microsoft.com/office/drawing/2014/main" id="{260F163A-5318-AAF3-3B12-B734D8B34A1A}"/>
              </a:ext>
            </a:extLst>
          </p:cNvPr>
          <p:cNvCxnSpPr/>
          <p:nvPr/>
        </p:nvCxnSpPr>
        <p:spPr>
          <a:xfrm>
            <a:off x="1631859" y="3539227"/>
            <a:ext cx="5847684" cy="0"/>
          </a:xfrm>
          <a:prstGeom prst="straightConnector1">
            <a:avLst/>
          </a:prstGeom>
          <a:noFill/>
          <a:ln w="12375" cap="flat" cmpd="sng">
            <a:solidFill>
              <a:srgbClr val="D9D9D9"/>
            </a:solidFill>
            <a:prstDash val="solid"/>
            <a:round/>
            <a:headEnd type="none" w="med" len="med"/>
            <a:tailEnd type="none" w="med" len="med"/>
          </a:ln>
        </p:spPr>
      </p:cxnSp>
      <p:sp>
        <p:nvSpPr>
          <p:cNvPr id="23" name="Google Shape;78;p14">
            <a:extLst>
              <a:ext uri="{FF2B5EF4-FFF2-40B4-BE49-F238E27FC236}">
                <a16:creationId xmlns:a16="http://schemas.microsoft.com/office/drawing/2014/main" id="{7D8AD0C5-4A47-C10A-43DA-08D84844A3E8}"/>
              </a:ext>
            </a:extLst>
          </p:cNvPr>
          <p:cNvSpPr/>
          <p:nvPr/>
        </p:nvSpPr>
        <p:spPr>
          <a:xfrm rot="5400000">
            <a:off x="3231224" y="2323786"/>
            <a:ext cx="144179" cy="124695"/>
          </a:xfrm>
          <a:prstGeom prst="flowChartExtract">
            <a:avLst/>
          </a:prstGeom>
          <a:solidFill>
            <a:schemeClr val="tx2"/>
          </a:solidFill>
          <a:ln>
            <a:noFill/>
          </a:ln>
        </p:spPr>
        <p:txBody>
          <a:bodyPr spcFirstLastPara="1" wrap="square" lIns="78518" tIns="78518" rIns="78518" bIns="78518" anchor="t" anchorCtr="0">
            <a:noAutofit/>
          </a:bodyPr>
          <a:lstStyle/>
          <a:p>
            <a:pPr algn="ctr"/>
            <a:endParaRPr sz="1202"/>
          </a:p>
        </p:txBody>
      </p:sp>
      <p:sp>
        <p:nvSpPr>
          <p:cNvPr id="24" name="Google Shape;79;p14">
            <a:extLst>
              <a:ext uri="{FF2B5EF4-FFF2-40B4-BE49-F238E27FC236}">
                <a16:creationId xmlns:a16="http://schemas.microsoft.com/office/drawing/2014/main" id="{044F7D46-C530-D368-5ED5-C9C906038C3D}"/>
              </a:ext>
            </a:extLst>
          </p:cNvPr>
          <p:cNvSpPr/>
          <p:nvPr/>
        </p:nvSpPr>
        <p:spPr>
          <a:xfrm rot="5400000">
            <a:off x="3231224" y="2751844"/>
            <a:ext cx="144179" cy="124695"/>
          </a:xfrm>
          <a:prstGeom prst="flowChartExtract">
            <a:avLst/>
          </a:prstGeom>
          <a:solidFill>
            <a:srgbClr val="182953"/>
          </a:solidFill>
          <a:ln>
            <a:noFill/>
          </a:ln>
        </p:spPr>
        <p:txBody>
          <a:bodyPr spcFirstLastPara="1" wrap="square" lIns="78518" tIns="78518" rIns="78518" bIns="78518" anchor="t" anchorCtr="0">
            <a:noAutofit/>
          </a:bodyPr>
          <a:lstStyle/>
          <a:p>
            <a:pPr algn="ctr"/>
            <a:endParaRPr sz="1202"/>
          </a:p>
        </p:txBody>
      </p:sp>
      <p:pic>
        <p:nvPicPr>
          <p:cNvPr id="25" name="Google Shape;80;p14" title="ss_guidedplaybook_janv3.png">
            <a:extLst>
              <a:ext uri="{FF2B5EF4-FFF2-40B4-BE49-F238E27FC236}">
                <a16:creationId xmlns:a16="http://schemas.microsoft.com/office/drawing/2014/main" id="{96702DD0-BD39-29CE-BC90-6FD03EB34EFC}"/>
              </a:ext>
            </a:extLst>
          </p:cNvPr>
          <p:cNvPicPr preferRelativeResize="0"/>
          <p:nvPr/>
        </p:nvPicPr>
        <p:blipFill>
          <a:blip r:embed="rId3">
            <a:alphaModFix/>
          </a:blip>
          <a:stretch>
            <a:fillRect/>
          </a:stretch>
        </p:blipFill>
        <p:spPr>
          <a:xfrm>
            <a:off x="1637117" y="3201250"/>
            <a:ext cx="413727" cy="304025"/>
          </a:xfrm>
          <a:prstGeom prst="rect">
            <a:avLst/>
          </a:prstGeom>
          <a:noFill/>
          <a:ln>
            <a:noFill/>
          </a:ln>
        </p:spPr>
      </p:pic>
    </p:spTree>
    <p:extLst>
      <p:ext uri="{BB962C8B-B14F-4D97-AF65-F5344CB8AC3E}">
        <p14:creationId xmlns:p14="http://schemas.microsoft.com/office/powerpoint/2010/main" val="1384933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31F13DC-C79D-FDE6-F5BC-79B768A21E16}"/>
              </a:ext>
            </a:extLst>
          </p:cNvPr>
          <p:cNvSpPr>
            <a:spLocks noGrp="1"/>
          </p:cNvSpPr>
          <p:nvPr>
            <p:ph type="dt" sz="half" idx="10"/>
          </p:nvPr>
        </p:nvSpPr>
        <p:spPr/>
        <p:txBody>
          <a:bodyPr/>
          <a:lstStyle/>
          <a:p>
            <a:fld id="{50818F11-D5BB-594B-87B4-D885559F4981}" type="datetime1">
              <a:rPr lang="en-US" smtClean="0"/>
              <a:t>9/28/26</a:t>
            </a:fld>
            <a:endParaRPr lang="en-US" dirty="0"/>
          </a:p>
        </p:txBody>
      </p:sp>
      <p:sp>
        <p:nvSpPr>
          <p:cNvPr id="5" name="Slide Number Placeholder 4">
            <a:extLst>
              <a:ext uri="{FF2B5EF4-FFF2-40B4-BE49-F238E27FC236}">
                <a16:creationId xmlns:a16="http://schemas.microsoft.com/office/drawing/2014/main" id="{E7F37D39-FE2C-8A66-117F-7C4F5246E9FF}"/>
              </a:ext>
            </a:extLst>
          </p:cNvPr>
          <p:cNvSpPr>
            <a:spLocks noGrp="1"/>
          </p:cNvSpPr>
          <p:nvPr>
            <p:ph type="sldNum" sz="quarter" idx="12"/>
          </p:nvPr>
        </p:nvSpPr>
        <p:spPr/>
        <p:txBody>
          <a:bodyPr/>
          <a:lstStyle/>
          <a:p>
            <a:fld id="{62FA8445-7FFC-734B-ADDB-6C5B0165B567}" type="slidenum">
              <a:rPr lang="en-US" smtClean="0"/>
              <a:pPr/>
              <a:t>6</a:t>
            </a:fld>
            <a:endParaRPr lang="en-US" dirty="0"/>
          </a:p>
        </p:txBody>
      </p:sp>
      <p:sp>
        <p:nvSpPr>
          <p:cNvPr id="7" name="Title 3">
            <a:extLst>
              <a:ext uri="{FF2B5EF4-FFF2-40B4-BE49-F238E27FC236}">
                <a16:creationId xmlns:a16="http://schemas.microsoft.com/office/drawing/2014/main" id="{65A8970D-7B8A-9BF5-E31E-A7570D657483}"/>
              </a:ext>
            </a:extLst>
          </p:cNvPr>
          <p:cNvSpPr txBox="1">
            <a:spLocks/>
          </p:cNvSpPr>
          <p:nvPr/>
        </p:nvSpPr>
        <p:spPr>
          <a:xfrm>
            <a:off x="628650" y="235805"/>
            <a:ext cx="5764213" cy="644525"/>
          </a:xfrm>
          <a:prstGeom prst="rect">
            <a:avLst/>
          </a:prstGeom>
        </p:spPr>
        <p:txBody>
          <a:bodyPr vert="horz" lIns="91440" tIns="45720" rIns="91440" bIns="45720" rtlCol="0" anchor="ctr">
            <a:noAutofit/>
          </a:bodyPr>
          <a:lstStyle>
            <a:lvl1pPr algn="l" defTabSz="685800" rtl="0" eaLnBrk="1" latinLnBrk="0" hangingPunct="1">
              <a:lnSpc>
                <a:spcPts val="2880"/>
              </a:lnSpc>
              <a:spcBef>
                <a:spcPct val="0"/>
              </a:spcBef>
              <a:buNone/>
              <a:defRPr sz="2400" b="1" i="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sz="1800" dirty="0">
                <a:highlight>
                  <a:srgbClr val="FFFF00"/>
                </a:highlight>
              </a:rPr>
              <a:t>District Name</a:t>
            </a:r>
          </a:p>
        </p:txBody>
      </p:sp>
      <p:sp>
        <p:nvSpPr>
          <p:cNvPr id="8" name="Text Placeholder 5">
            <a:extLst>
              <a:ext uri="{FF2B5EF4-FFF2-40B4-BE49-F238E27FC236}">
                <a16:creationId xmlns:a16="http://schemas.microsoft.com/office/drawing/2014/main" id="{C8F5CBD2-549D-9D70-5D4C-D7183EC4BA9B}"/>
              </a:ext>
            </a:extLst>
          </p:cNvPr>
          <p:cNvSpPr txBox="1">
            <a:spLocks/>
          </p:cNvSpPr>
          <p:nvPr/>
        </p:nvSpPr>
        <p:spPr>
          <a:xfrm>
            <a:off x="628650" y="693585"/>
            <a:ext cx="5764213" cy="428625"/>
          </a:xfrm>
          <a:prstGeom prst="rect">
            <a:avLst/>
          </a:prstGeom>
        </p:spPr>
        <p:txBody>
          <a:bodyPr vert="horz" lIns="91440" tIns="45720" rIns="91440" bIns="45720" rtlCol="0" anchor="t">
            <a:noAutofit/>
          </a:bodyPr>
          <a:lstStyle>
            <a:lvl1pPr marL="171450" indent="-171450" algn="l" defTabSz="685800" rtl="0" eaLnBrk="1" latinLnBrk="0" hangingPunct="1">
              <a:lnSpc>
                <a:spcPts val="2240"/>
              </a:lnSpc>
              <a:spcBef>
                <a:spcPts val="0"/>
              </a:spcBef>
              <a:spcAft>
                <a:spcPts val="1200"/>
              </a:spcAft>
              <a:buFont typeface="Arial" panose="020B0604020202020204" pitchFamily="34" charset="0"/>
              <a:buNone/>
              <a:defRPr sz="1800" b="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1" latinLnBrk="0" hangingPunct="1">
              <a:lnSpc>
                <a:spcPts val="1760"/>
              </a:lnSpc>
              <a:spcBef>
                <a:spcPts val="0"/>
              </a:spcBef>
              <a:spcAft>
                <a:spcPts val="12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1" latinLnBrk="0" hangingPunct="1">
              <a:lnSpc>
                <a:spcPts val="1760"/>
              </a:lnSpc>
              <a:spcBef>
                <a:spcPts val="0"/>
              </a:spcBef>
              <a:spcAft>
                <a:spcPts val="6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t>Second Step</a:t>
            </a:r>
            <a:r>
              <a:rPr lang="en-US" sz="1400" baseline="30000" dirty="0"/>
              <a:t>®</a:t>
            </a:r>
            <a:r>
              <a:rPr lang="en-US" sz="1400" dirty="0"/>
              <a:t> Outcomes Report Card</a:t>
            </a:r>
          </a:p>
        </p:txBody>
      </p:sp>
      <p:sp>
        <p:nvSpPr>
          <p:cNvPr id="9" name="Google Shape;146;p18">
            <a:extLst>
              <a:ext uri="{FF2B5EF4-FFF2-40B4-BE49-F238E27FC236}">
                <a16:creationId xmlns:a16="http://schemas.microsoft.com/office/drawing/2014/main" id="{D6B1ABD0-8B59-EBC8-F02B-141263A94481}"/>
              </a:ext>
            </a:extLst>
          </p:cNvPr>
          <p:cNvSpPr/>
          <p:nvPr/>
        </p:nvSpPr>
        <p:spPr>
          <a:xfrm>
            <a:off x="1421504" y="1222921"/>
            <a:ext cx="6256654" cy="3409147"/>
          </a:xfrm>
          <a:prstGeom prst="roundRect">
            <a:avLst>
              <a:gd name="adj" fmla="val 2830"/>
            </a:avLst>
          </a:prstGeom>
          <a:solidFill>
            <a:srgbClr val="E6EBEC"/>
          </a:solidFill>
          <a:ln>
            <a:noFill/>
          </a:ln>
        </p:spPr>
        <p:txBody>
          <a:bodyPr spcFirstLastPara="1" wrap="square" lIns="78518" tIns="78518" rIns="78518" bIns="78518" anchor="ctr" anchorCtr="0">
            <a:noAutofit/>
          </a:bodyPr>
          <a:lstStyle/>
          <a:p>
            <a:pPr algn="ctr"/>
            <a:endParaRPr sz="1202"/>
          </a:p>
        </p:txBody>
      </p:sp>
      <p:sp>
        <p:nvSpPr>
          <p:cNvPr id="10" name="Google Shape;147;p18">
            <a:extLst>
              <a:ext uri="{FF2B5EF4-FFF2-40B4-BE49-F238E27FC236}">
                <a16:creationId xmlns:a16="http://schemas.microsoft.com/office/drawing/2014/main" id="{6AB7249F-91C3-52D2-5C45-5CEF1812818E}"/>
              </a:ext>
            </a:extLst>
          </p:cNvPr>
          <p:cNvSpPr/>
          <p:nvPr/>
        </p:nvSpPr>
        <p:spPr>
          <a:xfrm>
            <a:off x="1537665" y="1341981"/>
            <a:ext cx="6028544" cy="3168728"/>
          </a:xfrm>
          <a:prstGeom prst="roundRect">
            <a:avLst>
              <a:gd name="adj" fmla="val 2830"/>
            </a:avLst>
          </a:prstGeom>
          <a:solidFill>
            <a:srgbClr val="FFFFFF"/>
          </a:solidFill>
          <a:ln>
            <a:noFill/>
          </a:ln>
        </p:spPr>
        <p:txBody>
          <a:bodyPr spcFirstLastPara="1" wrap="square" lIns="78518" tIns="78518" rIns="78518" bIns="78518" anchor="ctr" anchorCtr="0">
            <a:noAutofit/>
          </a:bodyPr>
          <a:lstStyle/>
          <a:p>
            <a:pPr algn="ctr"/>
            <a:endParaRPr sz="1202"/>
          </a:p>
        </p:txBody>
      </p:sp>
      <p:sp>
        <p:nvSpPr>
          <p:cNvPr id="11" name="Google Shape;149;p18">
            <a:extLst>
              <a:ext uri="{FF2B5EF4-FFF2-40B4-BE49-F238E27FC236}">
                <a16:creationId xmlns:a16="http://schemas.microsoft.com/office/drawing/2014/main" id="{923D6BAB-D247-C86C-3F05-54C26EC652E7}"/>
              </a:ext>
            </a:extLst>
          </p:cNvPr>
          <p:cNvSpPr/>
          <p:nvPr/>
        </p:nvSpPr>
        <p:spPr>
          <a:xfrm>
            <a:off x="4235158" y="2106443"/>
            <a:ext cx="2148882" cy="304147"/>
          </a:xfrm>
          <a:prstGeom prst="roundRect">
            <a:avLst>
              <a:gd name="adj" fmla="val 50000"/>
            </a:avLst>
          </a:prstGeom>
          <a:solidFill>
            <a:schemeClr val="tx2"/>
          </a:solidFill>
          <a:ln>
            <a:noFill/>
          </a:ln>
        </p:spPr>
        <p:txBody>
          <a:bodyPr spcFirstLastPara="1" wrap="square" lIns="78518" tIns="78518" rIns="78518" bIns="78518" anchor="ctr" anchorCtr="0">
            <a:noAutofit/>
          </a:bodyPr>
          <a:lstStyle/>
          <a:p>
            <a:pPr algn="ctr"/>
            <a:r>
              <a:rPr lang="en"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a:t>
            </a:r>
            <a:r>
              <a:rPr lang="en" sz="800" b="1" dirty="0">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XX</a:t>
            </a:r>
            <a:r>
              <a:rPr lang="en"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a:t>
            </a:r>
            <a:endParaRPr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12" name="Google Shape;152;p18">
            <a:extLst>
              <a:ext uri="{FF2B5EF4-FFF2-40B4-BE49-F238E27FC236}">
                <a16:creationId xmlns:a16="http://schemas.microsoft.com/office/drawing/2014/main" id="{482B1F3E-6C18-2923-EBE8-FE97E17FE3B8}"/>
              </a:ext>
            </a:extLst>
          </p:cNvPr>
          <p:cNvSpPr txBox="1"/>
          <p:nvPr/>
        </p:nvSpPr>
        <p:spPr>
          <a:xfrm>
            <a:off x="2029860" y="1487379"/>
            <a:ext cx="4767684" cy="304147"/>
          </a:xfrm>
          <a:prstGeom prst="rect">
            <a:avLst/>
          </a:prstGeom>
          <a:noFill/>
          <a:ln>
            <a:noFill/>
          </a:ln>
        </p:spPr>
        <p:txBody>
          <a:bodyPr spcFirstLastPara="1" wrap="square" lIns="78518" tIns="78518" rIns="78518" bIns="78518" anchor="t" anchorCtr="0">
            <a:noAutofit/>
          </a:bodyPr>
          <a:lstStyle/>
          <a:p>
            <a:r>
              <a:rPr lang="en-US" sz="10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Proportional Attendance Rate </a:t>
            </a:r>
            <a:r>
              <a:rPr lang="en-US"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(change from SY24–25 to SY25–26)</a:t>
            </a:r>
          </a:p>
        </p:txBody>
      </p:sp>
      <p:cxnSp>
        <p:nvCxnSpPr>
          <p:cNvPr id="13" name="Google Shape;153;p18">
            <a:extLst>
              <a:ext uri="{FF2B5EF4-FFF2-40B4-BE49-F238E27FC236}">
                <a16:creationId xmlns:a16="http://schemas.microsoft.com/office/drawing/2014/main" id="{A41CCF0B-C455-2D05-DC2D-12B640C47E88}"/>
              </a:ext>
            </a:extLst>
          </p:cNvPr>
          <p:cNvCxnSpPr/>
          <p:nvPr/>
        </p:nvCxnSpPr>
        <p:spPr>
          <a:xfrm>
            <a:off x="1631859" y="1787940"/>
            <a:ext cx="5847684" cy="0"/>
          </a:xfrm>
          <a:prstGeom prst="straightConnector1">
            <a:avLst/>
          </a:prstGeom>
          <a:noFill/>
          <a:ln w="12375" cap="flat" cmpd="sng">
            <a:solidFill>
              <a:srgbClr val="D9D9D9"/>
            </a:solidFill>
            <a:prstDash val="solid"/>
            <a:round/>
            <a:headEnd type="none" w="med" len="med"/>
            <a:tailEnd type="none" w="med" len="med"/>
          </a:ln>
        </p:spPr>
      </p:cxnSp>
      <p:pic>
        <p:nvPicPr>
          <p:cNvPr id="14" name="Google Shape;154;p18" title="ss_guidedplaybook_october (1).png">
            <a:extLst>
              <a:ext uri="{FF2B5EF4-FFF2-40B4-BE49-F238E27FC236}">
                <a16:creationId xmlns:a16="http://schemas.microsoft.com/office/drawing/2014/main" id="{0494C151-9C1B-946D-FB08-35653D3A399C}"/>
              </a:ext>
            </a:extLst>
          </p:cNvPr>
          <p:cNvPicPr preferRelativeResize="0"/>
          <p:nvPr/>
        </p:nvPicPr>
        <p:blipFill>
          <a:blip r:embed="rId2">
            <a:alphaModFix/>
          </a:blip>
          <a:stretch>
            <a:fillRect/>
          </a:stretch>
        </p:blipFill>
        <p:spPr>
          <a:xfrm>
            <a:off x="1637120" y="1453805"/>
            <a:ext cx="413737" cy="304031"/>
          </a:xfrm>
          <a:prstGeom prst="rect">
            <a:avLst/>
          </a:prstGeom>
          <a:noFill/>
          <a:ln>
            <a:noFill/>
          </a:ln>
        </p:spPr>
      </p:pic>
      <p:cxnSp>
        <p:nvCxnSpPr>
          <p:cNvPr id="16" name="Google Shape;156;p18">
            <a:extLst>
              <a:ext uri="{FF2B5EF4-FFF2-40B4-BE49-F238E27FC236}">
                <a16:creationId xmlns:a16="http://schemas.microsoft.com/office/drawing/2014/main" id="{FF3489A2-7996-4CC8-B396-C06FAF6BCBD1}"/>
              </a:ext>
            </a:extLst>
          </p:cNvPr>
          <p:cNvCxnSpPr/>
          <p:nvPr/>
        </p:nvCxnSpPr>
        <p:spPr>
          <a:xfrm>
            <a:off x="4230626" y="2087848"/>
            <a:ext cx="0" cy="1151669"/>
          </a:xfrm>
          <a:prstGeom prst="straightConnector1">
            <a:avLst/>
          </a:prstGeom>
          <a:noFill/>
          <a:ln w="12375" cap="flat" cmpd="sng">
            <a:solidFill>
              <a:srgbClr val="74439A"/>
            </a:solidFill>
            <a:prstDash val="dash"/>
            <a:round/>
            <a:headEnd type="none" w="med" len="med"/>
            <a:tailEnd type="none" w="med" len="med"/>
          </a:ln>
        </p:spPr>
      </p:cxnSp>
      <p:sp>
        <p:nvSpPr>
          <p:cNvPr id="17" name="Google Shape;157;p18">
            <a:extLst>
              <a:ext uri="{FF2B5EF4-FFF2-40B4-BE49-F238E27FC236}">
                <a16:creationId xmlns:a16="http://schemas.microsoft.com/office/drawing/2014/main" id="{DD314FC3-9873-DD8C-CA5F-0980E62BAC2E}"/>
              </a:ext>
            </a:extLst>
          </p:cNvPr>
          <p:cNvSpPr txBox="1"/>
          <p:nvPr/>
        </p:nvSpPr>
        <p:spPr>
          <a:xfrm>
            <a:off x="2029871" y="3426048"/>
            <a:ext cx="2998985" cy="304147"/>
          </a:xfrm>
          <a:prstGeom prst="rect">
            <a:avLst/>
          </a:prstGeom>
          <a:noFill/>
          <a:ln>
            <a:noFill/>
          </a:ln>
        </p:spPr>
        <p:txBody>
          <a:bodyPr spcFirstLastPara="1" wrap="square" lIns="78518" tIns="78518" rIns="78518" bIns="78518" anchor="t" anchorCtr="0">
            <a:noAutofit/>
          </a:bodyPr>
          <a:lstStyle/>
          <a:p>
            <a:r>
              <a:rPr lang="en" sz="1000" b="1">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School Highlights </a:t>
            </a:r>
            <a:endParaRPr sz="60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18" name="Google Shape;158;p18">
            <a:extLst>
              <a:ext uri="{FF2B5EF4-FFF2-40B4-BE49-F238E27FC236}">
                <a16:creationId xmlns:a16="http://schemas.microsoft.com/office/drawing/2014/main" id="{EA188089-F298-2FBA-E9F2-B9F7B329DCB0}"/>
              </a:ext>
            </a:extLst>
          </p:cNvPr>
          <p:cNvCxnSpPr/>
          <p:nvPr/>
        </p:nvCxnSpPr>
        <p:spPr>
          <a:xfrm>
            <a:off x="1631859" y="3726602"/>
            <a:ext cx="5847684" cy="0"/>
          </a:xfrm>
          <a:prstGeom prst="straightConnector1">
            <a:avLst/>
          </a:prstGeom>
          <a:noFill/>
          <a:ln w="12375" cap="flat" cmpd="sng">
            <a:solidFill>
              <a:srgbClr val="D9D9D9"/>
            </a:solidFill>
            <a:prstDash val="solid"/>
            <a:round/>
            <a:headEnd type="none" w="med" len="med"/>
            <a:tailEnd type="none" w="med" len="med"/>
          </a:ln>
        </p:spPr>
      </p:cxnSp>
      <p:sp>
        <p:nvSpPr>
          <p:cNvPr id="19" name="Google Shape;159;p18">
            <a:extLst>
              <a:ext uri="{FF2B5EF4-FFF2-40B4-BE49-F238E27FC236}">
                <a16:creationId xmlns:a16="http://schemas.microsoft.com/office/drawing/2014/main" id="{BF3DC3EA-3D95-70F8-C385-421D5E6210C8}"/>
              </a:ext>
            </a:extLst>
          </p:cNvPr>
          <p:cNvSpPr/>
          <p:nvPr/>
        </p:nvSpPr>
        <p:spPr>
          <a:xfrm rot="5400000">
            <a:off x="4021813" y="2208602"/>
            <a:ext cx="144179" cy="124695"/>
          </a:xfrm>
          <a:prstGeom prst="flowChartExtract">
            <a:avLst/>
          </a:prstGeom>
          <a:solidFill>
            <a:schemeClr val="tx2"/>
          </a:solidFill>
          <a:ln>
            <a:noFill/>
          </a:ln>
        </p:spPr>
        <p:txBody>
          <a:bodyPr spcFirstLastPara="1" wrap="square" lIns="78518" tIns="78518" rIns="78518" bIns="78518" anchor="t" anchorCtr="0">
            <a:noAutofit/>
          </a:bodyPr>
          <a:lstStyle/>
          <a:p>
            <a:pPr algn="ctr"/>
            <a:endParaRPr sz="1202"/>
          </a:p>
        </p:txBody>
      </p:sp>
      <p:sp>
        <p:nvSpPr>
          <p:cNvPr id="20" name="Google Shape;160;p18">
            <a:extLst>
              <a:ext uri="{FF2B5EF4-FFF2-40B4-BE49-F238E27FC236}">
                <a16:creationId xmlns:a16="http://schemas.microsoft.com/office/drawing/2014/main" id="{0EBEC76F-9C3D-9FE7-8064-4E037E498191}"/>
              </a:ext>
            </a:extLst>
          </p:cNvPr>
          <p:cNvSpPr/>
          <p:nvPr/>
        </p:nvSpPr>
        <p:spPr>
          <a:xfrm rot="5400000">
            <a:off x="4021813" y="2989645"/>
            <a:ext cx="144179" cy="124695"/>
          </a:xfrm>
          <a:prstGeom prst="flowChartExtract">
            <a:avLst/>
          </a:prstGeom>
          <a:solidFill>
            <a:srgbClr val="182953"/>
          </a:solidFill>
          <a:ln>
            <a:noFill/>
          </a:ln>
        </p:spPr>
        <p:txBody>
          <a:bodyPr spcFirstLastPara="1" wrap="square" lIns="78518" tIns="78518" rIns="78518" bIns="78518" anchor="t" anchorCtr="0">
            <a:noAutofit/>
          </a:bodyPr>
          <a:lstStyle/>
          <a:p>
            <a:pPr algn="ctr"/>
            <a:endParaRPr sz="1202"/>
          </a:p>
        </p:txBody>
      </p:sp>
      <p:pic>
        <p:nvPicPr>
          <p:cNvPr id="21" name="Google Shape;161;p18" title="ss_guidedplaybook_janv3.png">
            <a:extLst>
              <a:ext uri="{FF2B5EF4-FFF2-40B4-BE49-F238E27FC236}">
                <a16:creationId xmlns:a16="http://schemas.microsoft.com/office/drawing/2014/main" id="{76D1E2D1-6272-3997-C38A-A7112694932A}"/>
              </a:ext>
            </a:extLst>
          </p:cNvPr>
          <p:cNvPicPr preferRelativeResize="0"/>
          <p:nvPr/>
        </p:nvPicPr>
        <p:blipFill>
          <a:blip r:embed="rId3">
            <a:alphaModFix/>
          </a:blip>
          <a:stretch>
            <a:fillRect/>
          </a:stretch>
        </p:blipFill>
        <p:spPr>
          <a:xfrm>
            <a:off x="1637117" y="3388625"/>
            <a:ext cx="413727" cy="304025"/>
          </a:xfrm>
          <a:prstGeom prst="rect">
            <a:avLst/>
          </a:prstGeom>
          <a:noFill/>
          <a:ln>
            <a:noFill/>
          </a:ln>
        </p:spPr>
      </p:pic>
      <p:sp>
        <p:nvSpPr>
          <p:cNvPr id="22" name="Google Shape;162;p18">
            <a:extLst>
              <a:ext uri="{FF2B5EF4-FFF2-40B4-BE49-F238E27FC236}">
                <a16:creationId xmlns:a16="http://schemas.microsoft.com/office/drawing/2014/main" id="{33664EA8-5CA6-DC7A-55D2-252302DBCA5B}"/>
              </a:ext>
            </a:extLst>
          </p:cNvPr>
          <p:cNvSpPr/>
          <p:nvPr/>
        </p:nvSpPr>
        <p:spPr>
          <a:xfrm>
            <a:off x="1625857" y="3841243"/>
            <a:ext cx="2862397"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r>
              <a:rPr lang="en" sz="600" b="1" dirty="0">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SCHOOL</a:t>
            </a:r>
            <a:endParaRPr lang="en-US" sz="1100">
              <a:highlight>
                <a:srgbClr val="FFFF00"/>
              </a:highlight>
              <a:latin typeface="Verdana" panose="020B0604030504040204" pitchFamily="34" charset="0"/>
              <a:ea typeface="Verdana" panose="020B0604030504040204" pitchFamily="34" charset="0"/>
              <a:cs typeface="Verdana" panose="020B0604030504040204" pitchFamily="34" charset="0"/>
            </a:endParaRPr>
          </a:p>
          <a:p>
            <a:pPr algn="ctr">
              <a:spcBef>
                <a:spcPts val="343"/>
              </a:spcBef>
            </a:pPr>
            <a:r>
              <a:rPr lang="en" sz="600" b="1" dirty="0">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XX</a:t>
            </a: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 lesson completion </a:t>
            </a:r>
            <a:endParaRPr sz="600" b="1">
              <a:latin typeface="Verdana" panose="020B0604030504040204" pitchFamily="34" charset="0"/>
              <a:ea typeface="Verdana" panose="020B0604030504040204" pitchFamily="34" charset="0"/>
              <a:cs typeface="Verdana" panose="020B0604030504040204" pitchFamily="34" charset="0"/>
            </a:endParaRPr>
          </a:p>
          <a:p>
            <a:pPr algn="ct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a:t>
            </a:r>
            <a:r>
              <a:rPr lang="en" sz="600" b="1" dirty="0">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XX</a:t>
            </a: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 proportional attendance</a:t>
            </a:r>
            <a:endParaRPr sz="600" b="1" dirty="0">
              <a:latin typeface="Verdana" panose="020B0604030504040204" pitchFamily="34" charset="0"/>
              <a:ea typeface="Verdana" panose="020B0604030504040204" pitchFamily="34" charset="0"/>
              <a:cs typeface="Verdana" panose="020B0604030504040204" pitchFamily="34" charset="0"/>
            </a:endParaRPr>
          </a:p>
        </p:txBody>
      </p:sp>
      <p:sp>
        <p:nvSpPr>
          <p:cNvPr id="23" name="Google Shape;163;p18">
            <a:extLst>
              <a:ext uri="{FF2B5EF4-FFF2-40B4-BE49-F238E27FC236}">
                <a16:creationId xmlns:a16="http://schemas.microsoft.com/office/drawing/2014/main" id="{89FABE2A-C86A-41E5-0F09-A06FACF831F4}"/>
              </a:ext>
            </a:extLst>
          </p:cNvPr>
          <p:cNvSpPr/>
          <p:nvPr/>
        </p:nvSpPr>
        <p:spPr>
          <a:xfrm>
            <a:off x="4235158" y="2506149"/>
            <a:ext cx="1881066" cy="304147"/>
          </a:xfrm>
          <a:prstGeom prst="roundRect">
            <a:avLst>
              <a:gd name="adj" fmla="val 50000"/>
            </a:avLst>
          </a:prstGeom>
          <a:solidFill>
            <a:srgbClr val="08817D"/>
          </a:solidFill>
          <a:ln>
            <a:noFill/>
          </a:ln>
        </p:spPr>
        <p:txBody>
          <a:bodyPr spcFirstLastPara="1" wrap="square" lIns="78518" tIns="78518" rIns="78518" bIns="78518" anchor="ctr" anchorCtr="0">
            <a:noAutofit/>
          </a:bodyPr>
          <a:lstStyle/>
          <a:p>
            <a:pPr algn="ctr">
              <a:buClr>
                <a:srgbClr val="000000"/>
              </a:buClr>
              <a:buSzPts val="1428"/>
            </a:pPr>
            <a:r>
              <a:rPr lang="en"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a:t>
            </a:r>
            <a:r>
              <a:rPr lang="en" sz="800" b="1" dirty="0">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XX</a:t>
            </a:r>
            <a:r>
              <a:rPr lang="en"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rPr>
              <a:t>%</a:t>
            </a:r>
            <a:endParaRPr sz="800" b="1" dirty="0">
              <a:solidFill>
                <a:srgbClr val="FFFFF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24" name="Google Shape;164;p18">
            <a:extLst>
              <a:ext uri="{FF2B5EF4-FFF2-40B4-BE49-F238E27FC236}">
                <a16:creationId xmlns:a16="http://schemas.microsoft.com/office/drawing/2014/main" id="{65D64F07-AFAD-A8D9-3AAF-A1ED74BE2E73}"/>
              </a:ext>
            </a:extLst>
          </p:cNvPr>
          <p:cNvSpPr/>
          <p:nvPr/>
        </p:nvSpPr>
        <p:spPr>
          <a:xfrm rot="5400000">
            <a:off x="4021813" y="2599123"/>
            <a:ext cx="144179" cy="124695"/>
          </a:xfrm>
          <a:prstGeom prst="flowChartExtract">
            <a:avLst/>
          </a:prstGeom>
          <a:solidFill>
            <a:srgbClr val="08817D"/>
          </a:solidFill>
          <a:ln>
            <a:noFill/>
          </a:ln>
        </p:spPr>
        <p:txBody>
          <a:bodyPr spcFirstLastPara="1" wrap="square" lIns="78518" tIns="78518" rIns="78518" bIns="78518" anchor="t" anchorCtr="0">
            <a:noAutofit/>
          </a:bodyPr>
          <a:lstStyle/>
          <a:p>
            <a:pPr algn="ctr"/>
            <a:endParaRPr sz="1202"/>
          </a:p>
        </p:txBody>
      </p:sp>
      <p:sp>
        <p:nvSpPr>
          <p:cNvPr id="25" name="Google Shape;165;p18">
            <a:extLst>
              <a:ext uri="{FF2B5EF4-FFF2-40B4-BE49-F238E27FC236}">
                <a16:creationId xmlns:a16="http://schemas.microsoft.com/office/drawing/2014/main" id="{A06700C3-9F9D-8964-8F96-8FD39CB96F0B}"/>
              </a:ext>
            </a:extLst>
          </p:cNvPr>
          <p:cNvSpPr/>
          <p:nvPr/>
        </p:nvSpPr>
        <p:spPr>
          <a:xfrm>
            <a:off x="4230625" y="2916526"/>
            <a:ext cx="413735" cy="304147"/>
          </a:xfrm>
          <a:prstGeom prst="roundRect">
            <a:avLst>
              <a:gd name="adj" fmla="val 50000"/>
            </a:avLst>
          </a:prstGeom>
          <a:solidFill>
            <a:srgbClr val="182953"/>
          </a:solidFill>
          <a:ln>
            <a:noFill/>
          </a:ln>
        </p:spPr>
        <p:txBody>
          <a:bodyPr spcFirstLastPara="1" wrap="square" lIns="78518" tIns="78518" rIns="78518" bIns="78518" anchor="ctr" anchorCtr="0">
            <a:noAutofit/>
          </a:bodyPr>
          <a:lstStyle/>
          <a:p>
            <a:pPr algn="ctr">
              <a:buClr>
                <a:srgbClr val="000000"/>
              </a:buClr>
              <a:buSzPts val="1428"/>
            </a:pPr>
            <a:endParaRPr sz="859" b="1">
              <a:solidFill>
                <a:srgbClr val="FFFFFF"/>
              </a:solidFill>
              <a:latin typeface="IBM Plex Sans"/>
              <a:ea typeface="IBM Plex Sans"/>
              <a:cs typeface="IBM Plex Sans"/>
              <a:sym typeface="IBM Plex Sans"/>
            </a:endParaRPr>
          </a:p>
        </p:txBody>
      </p:sp>
      <p:sp>
        <p:nvSpPr>
          <p:cNvPr id="26" name="Google Shape;166;p18">
            <a:extLst>
              <a:ext uri="{FF2B5EF4-FFF2-40B4-BE49-F238E27FC236}">
                <a16:creationId xmlns:a16="http://schemas.microsoft.com/office/drawing/2014/main" id="{53EE522C-FDCD-81D2-EC80-43883803A8C2}"/>
              </a:ext>
            </a:extLst>
          </p:cNvPr>
          <p:cNvSpPr txBox="1"/>
          <p:nvPr/>
        </p:nvSpPr>
        <p:spPr>
          <a:xfrm>
            <a:off x="4630867" y="2941442"/>
            <a:ext cx="658125" cy="249465"/>
          </a:xfrm>
          <a:prstGeom prst="rect">
            <a:avLst/>
          </a:prstGeom>
          <a:noFill/>
          <a:ln>
            <a:noFill/>
          </a:ln>
        </p:spPr>
        <p:txBody>
          <a:bodyPr spcFirstLastPara="1" wrap="square" lIns="60502" tIns="60502" rIns="60502" bIns="60502" anchor="t" anchorCtr="0">
            <a:spAutoFit/>
          </a:bodyPr>
          <a:lstStyle/>
          <a:p>
            <a:pPr algn="ctr"/>
            <a:r>
              <a:rPr lang="en" sz="800" b="1" dirty="0">
                <a:solidFill>
                  <a:schemeClr val="dk1"/>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+/-XX</a:t>
            </a:r>
            <a:r>
              <a:rPr lang="en" sz="800" b="1"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a:t>
            </a:r>
            <a:endParaRPr sz="800" b="1"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27" name="Google Shape;167;p18">
            <a:extLst>
              <a:ext uri="{FF2B5EF4-FFF2-40B4-BE49-F238E27FC236}">
                <a16:creationId xmlns:a16="http://schemas.microsoft.com/office/drawing/2014/main" id="{C0639C9D-BD94-4E6C-073A-45F2949C1649}"/>
              </a:ext>
            </a:extLst>
          </p:cNvPr>
          <p:cNvSpPr/>
          <p:nvPr/>
        </p:nvSpPr>
        <p:spPr>
          <a:xfrm>
            <a:off x="4617165" y="3841243"/>
            <a:ext cx="2862397"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r>
              <a:rPr lang="en" sz="600" b="1" dirty="0">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SCHOOL</a:t>
            </a:r>
            <a:endParaRPr lang="en-US" sz="1100">
              <a:highlight>
                <a:srgbClr val="FFFF00"/>
              </a:highlight>
              <a:latin typeface="Verdana" panose="020B0604030504040204" pitchFamily="34" charset="0"/>
              <a:ea typeface="Verdana" panose="020B0604030504040204" pitchFamily="34" charset="0"/>
              <a:cs typeface="Verdana" panose="020B0604030504040204" pitchFamily="34" charset="0"/>
            </a:endParaRPr>
          </a:p>
          <a:p>
            <a:pPr algn="ctr">
              <a:spcBef>
                <a:spcPts val="343"/>
              </a:spcBef>
            </a:pPr>
            <a:r>
              <a:rPr lang="en" sz="600" b="1" dirty="0">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XX</a:t>
            </a: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 lesson completion </a:t>
            </a:r>
            <a:endParaRPr sz="600" b="1" dirty="0">
              <a:latin typeface="Verdana" panose="020B0604030504040204" pitchFamily="34" charset="0"/>
              <a:ea typeface="Verdana" panose="020B0604030504040204" pitchFamily="34" charset="0"/>
              <a:cs typeface="Verdana" panose="020B0604030504040204" pitchFamily="34" charset="0"/>
              <a:sym typeface="IBM Plex Sans"/>
            </a:endParaRPr>
          </a:p>
          <a:p>
            <a:pPr algn="ct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a:t>
            </a:r>
            <a:r>
              <a:rPr lang="en" sz="600" b="1" dirty="0">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XX</a:t>
            </a:r>
            <a:r>
              <a:rPr lang="en" sz="600" b="1" dirty="0">
                <a:latin typeface="Verdana" panose="020B0604030504040204" pitchFamily="34" charset="0"/>
                <a:ea typeface="Verdana" panose="020B0604030504040204" pitchFamily="34" charset="0"/>
                <a:cs typeface="Verdana" panose="020B0604030504040204" pitchFamily="34" charset="0"/>
                <a:sym typeface="IBM Plex Sans"/>
              </a:rPr>
              <a:t>% proportional attendance</a:t>
            </a:r>
            <a:endParaRPr sz="600" b="1" dirty="0">
              <a:latin typeface="Verdana" panose="020B0604030504040204" pitchFamily="34" charset="0"/>
              <a:ea typeface="Verdana" panose="020B0604030504040204" pitchFamily="34" charset="0"/>
              <a:cs typeface="Verdana" panose="020B0604030504040204" pitchFamily="34" charset="0"/>
              <a:sym typeface="IBM Plex Sans"/>
            </a:endParaRPr>
          </a:p>
        </p:txBody>
      </p:sp>
      <p:sp>
        <p:nvSpPr>
          <p:cNvPr id="28" name="Google Shape;155;p18">
            <a:extLst>
              <a:ext uri="{FF2B5EF4-FFF2-40B4-BE49-F238E27FC236}">
                <a16:creationId xmlns:a16="http://schemas.microsoft.com/office/drawing/2014/main" id="{F89B2A4E-E4C3-AC9D-6993-D39ACCAA6947}"/>
              </a:ext>
            </a:extLst>
          </p:cNvPr>
          <p:cNvSpPr/>
          <p:nvPr/>
        </p:nvSpPr>
        <p:spPr>
          <a:xfrm>
            <a:off x="1637117" y="2111332"/>
            <a:ext cx="2378233" cy="1042478"/>
          </a:xfrm>
          <a:prstGeom prst="rect">
            <a:avLst/>
          </a:prstGeom>
          <a:noFill/>
          <a:ln>
            <a:noFill/>
          </a:ln>
        </p:spPr>
        <p:txBody>
          <a:bodyPr spcFirstLastPara="1" wrap="square" lIns="78518" tIns="78518" rIns="78518" bIns="78518" anchor="t" anchorCtr="0">
            <a:noAutofit/>
          </a:bodyPr>
          <a:lstStyle/>
          <a:p>
            <a:pPr algn="r">
              <a:lnSpc>
                <a:spcPts val="1260"/>
              </a:lnSpc>
            </a:pPr>
            <a:r>
              <a:rPr lang="en" sz="800" dirty="0">
                <a:latin typeface="Verdana" panose="020B0604030504040204" pitchFamily="34" charset="0"/>
                <a:ea typeface="Verdana" panose="020B0604030504040204" pitchFamily="34" charset="0"/>
                <a:cs typeface="Verdana" panose="020B0604030504040204" pitchFamily="34" charset="0"/>
                <a:sym typeface="IBM Plex Sans"/>
              </a:rPr>
              <a:t>Schools with </a:t>
            </a:r>
            <a:r>
              <a:rPr lang="en" sz="800" b="1" dirty="0">
                <a:solidFill>
                  <a:schemeClr val="tx2"/>
                </a:solidFill>
                <a:latin typeface="Verdana" panose="020B0604030504040204" pitchFamily="34" charset="0"/>
                <a:ea typeface="Verdana" panose="020B0604030504040204" pitchFamily="34" charset="0"/>
                <a:cs typeface="Verdana" panose="020B0604030504040204" pitchFamily="34" charset="0"/>
                <a:sym typeface="IBM Plex Sans"/>
              </a:rPr>
              <a:t>≥ 70%</a:t>
            </a:r>
            <a:r>
              <a:rPr lang="en" sz="800" dirty="0">
                <a:solidFill>
                  <a:schemeClr val="tx2"/>
                </a:solidFill>
                <a:latin typeface="Verdana" panose="020B0604030504040204" pitchFamily="34" charset="0"/>
                <a:ea typeface="Verdana" panose="020B0604030504040204" pitchFamily="34" charset="0"/>
                <a:cs typeface="Verdana" panose="020B0604030504040204" pitchFamily="34" charset="0"/>
                <a:sym typeface="IBM Plex Sans"/>
              </a:rPr>
              <a:t> </a:t>
            </a:r>
            <a:r>
              <a:rPr lang="en" sz="800" dirty="0">
                <a:latin typeface="Verdana" panose="020B0604030504040204" pitchFamily="34" charset="0"/>
                <a:ea typeface="Verdana" panose="020B0604030504040204" pitchFamily="34" charset="0"/>
                <a:cs typeface="Verdana" panose="020B0604030504040204" pitchFamily="34" charset="0"/>
                <a:sym typeface="IBM Plex Sans"/>
              </a:rPr>
              <a:t>lesson completion</a:t>
            </a: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endParaRPr sz="7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r>
              <a:rPr lang="en" sz="800"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Schools with </a:t>
            </a:r>
            <a:r>
              <a:rPr lang="en" sz="800" b="1" dirty="0">
                <a:solidFill>
                  <a:srgbClr val="08817D"/>
                </a:solidFill>
                <a:latin typeface="Verdana" panose="020B0604030504040204" pitchFamily="34" charset="0"/>
                <a:ea typeface="Verdana" panose="020B0604030504040204" pitchFamily="34" charset="0"/>
                <a:cs typeface="Verdana" panose="020B0604030504040204" pitchFamily="34" charset="0"/>
                <a:sym typeface="IBM Plex Sans"/>
              </a:rPr>
              <a:t>60–69%</a:t>
            </a:r>
            <a:r>
              <a:rPr lang="en" sz="800" dirty="0">
                <a:solidFill>
                  <a:schemeClr val="dk1"/>
                </a:solidFill>
                <a:latin typeface="Verdana" panose="020B0604030504040204" pitchFamily="34" charset="0"/>
                <a:ea typeface="Verdana" panose="020B0604030504040204" pitchFamily="34" charset="0"/>
                <a:cs typeface="Verdana" panose="020B0604030504040204" pitchFamily="34" charset="0"/>
                <a:sym typeface="IBM Plex Sans"/>
              </a:rPr>
              <a:t> lesson completion</a:t>
            </a: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endParaRPr sz="300" dirty="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r>
              <a:rPr lang="en" sz="800" dirty="0">
                <a:latin typeface="Verdana" panose="020B0604030504040204" pitchFamily="34" charset="0"/>
                <a:ea typeface="Verdana" panose="020B0604030504040204" pitchFamily="34" charset="0"/>
                <a:cs typeface="Verdana" panose="020B0604030504040204" pitchFamily="34" charset="0"/>
                <a:sym typeface="IBM Plex Sans"/>
              </a:rPr>
              <a:t>Schools with </a:t>
            </a:r>
            <a:r>
              <a:rPr lang="en" sz="800" b="1" dirty="0">
                <a:solidFill>
                  <a:srgbClr val="182953"/>
                </a:solidFill>
                <a:latin typeface="Verdana" panose="020B0604030504040204" pitchFamily="34" charset="0"/>
                <a:ea typeface="Verdana" panose="020B0604030504040204" pitchFamily="34" charset="0"/>
                <a:cs typeface="Verdana" panose="020B0604030504040204" pitchFamily="34" charset="0"/>
                <a:sym typeface="IBM Plex Sans"/>
              </a:rPr>
              <a:t>≤  59%</a:t>
            </a:r>
            <a:r>
              <a:rPr lang="en" sz="800" dirty="0">
                <a:latin typeface="Verdana" panose="020B0604030504040204" pitchFamily="34" charset="0"/>
                <a:ea typeface="Verdana" panose="020B0604030504040204" pitchFamily="34" charset="0"/>
                <a:cs typeface="Verdana" panose="020B0604030504040204" pitchFamily="34" charset="0"/>
                <a:sym typeface="IBM Plex Sans"/>
              </a:rPr>
              <a:t> lesson completion</a:t>
            </a:r>
            <a:endParaRPr sz="800" dirty="0">
              <a:latin typeface="Verdana" panose="020B0604030504040204" pitchFamily="34" charset="0"/>
              <a:ea typeface="Verdana" panose="020B0604030504040204" pitchFamily="34" charset="0"/>
              <a:cs typeface="Verdana" panose="020B0604030504040204" pitchFamily="34" charset="0"/>
              <a:sym typeface="IBM Plex Sans"/>
            </a:endParaRPr>
          </a:p>
        </p:txBody>
      </p:sp>
    </p:spTree>
    <p:extLst>
      <p:ext uri="{BB962C8B-B14F-4D97-AF65-F5344CB8AC3E}">
        <p14:creationId xmlns:p14="http://schemas.microsoft.com/office/powerpoint/2010/main" val="788209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E825D4B-1409-25A2-62FB-C6ED812299C0}"/>
              </a:ext>
            </a:extLst>
          </p:cNvPr>
          <p:cNvSpPr txBox="1">
            <a:spLocks/>
          </p:cNvSpPr>
          <p:nvPr/>
        </p:nvSpPr>
        <p:spPr>
          <a:xfrm>
            <a:off x="628650" y="235805"/>
            <a:ext cx="5764213" cy="644525"/>
          </a:xfrm>
          <a:prstGeom prst="rect">
            <a:avLst/>
          </a:prstGeom>
        </p:spPr>
        <p:txBody>
          <a:bodyPr vert="horz" lIns="91440" tIns="45720" rIns="91440" bIns="45720" rtlCol="0" anchor="ctr">
            <a:noAutofit/>
          </a:bodyPr>
          <a:lstStyle>
            <a:lvl1pPr algn="l" defTabSz="685800" rtl="0" eaLnBrk="1" latinLnBrk="0" hangingPunct="1">
              <a:lnSpc>
                <a:spcPts val="2880"/>
              </a:lnSpc>
              <a:spcBef>
                <a:spcPct val="0"/>
              </a:spcBef>
              <a:buNone/>
              <a:defRPr sz="2400" b="1" i="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r>
              <a:rPr lang="en-US" sz="1800" dirty="0">
                <a:highlight>
                  <a:srgbClr val="FFFF00"/>
                </a:highlight>
              </a:rPr>
              <a:t>School Name</a:t>
            </a:r>
          </a:p>
        </p:txBody>
      </p:sp>
      <p:sp>
        <p:nvSpPr>
          <p:cNvPr id="3" name="Text Placeholder 5">
            <a:extLst>
              <a:ext uri="{FF2B5EF4-FFF2-40B4-BE49-F238E27FC236}">
                <a16:creationId xmlns:a16="http://schemas.microsoft.com/office/drawing/2014/main" id="{3E58F2E7-EA83-965C-2AC8-9CF36ECACA60}"/>
              </a:ext>
            </a:extLst>
          </p:cNvPr>
          <p:cNvSpPr txBox="1">
            <a:spLocks/>
          </p:cNvSpPr>
          <p:nvPr/>
        </p:nvSpPr>
        <p:spPr>
          <a:xfrm>
            <a:off x="628650" y="693585"/>
            <a:ext cx="5764213" cy="428625"/>
          </a:xfrm>
          <a:prstGeom prst="rect">
            <a:avLst/>
          </a:prstGeom>
        </p:spPr>
        <p:txBody>
          <a:bodyPr vert="horz" lIns="91440" tIns="45720" rIns="91440" bIns="45720" rtlCol="0" anchor="t">
            <a:noAutofit/>
          </a:bodyPr>
          <a:lstStyle>
            <a:lvl1pPr marL="171450" indent="-171450" algn="l" defTabSz="685800" rtl="0" eaLnBrk="1" latinLnBrk="0" hangingPunct="1">
              <a:lnSpc>
                <a:spcPts val="2240"/>
              </a:lnSpc>
              <a:spcBef>
                <a:spcPts val="0"/>
              </a:spcBef>
              <a:spcAft>
                <a:spcPts val="1200"/>
              </a:spcAft>
              <a:buFont typeface="Arial" panose="020B0604020202020204" pitchFamily="34" charset="0"/>
              <a:buNone/>
              <a:defRPr sz="1800" b="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143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857250" indent="-171450" algn="l" defTabSz="685800" rtl="0" eaLnBrk="1" latinLnBrk="0" hangingPunct="1">
              <a:lnSpc>
                <a:spcPts val="2000"/>
              </a:lnSpc>
              <a:spcBef>
                <a:spcPts val="0"/>
              </a:spcBef>
              <a:spcAft>
                <a:spcPts val="1200"/>
              </a:spcAft>
              <a:buFont typeface="Arial" panose="020B0604020202020204" pitchFamily="34" charset="0"/>
              <a:buChar char="•"/>
              <a:defRPr sz="15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3pPr>
            <a:lvl4pPr marL="1200150" indent="-171450" algn="l" defTabSz="685800" rtl="0" eaLnBrk="1" latinLnBrk="0" hangingPunct="1">
              <a:lnSpc>
                <a:spcPts val="1760"/>
              </a:lnSpc>
              <a:spcBef>
                <a:spcPts val="0"/>
              </a:spcBef>
              <a:spcAft>
                <a:spcPts val="12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4pPr>
            <a:lvl5pPr marL="1543050" indent="-171450" algn="l" defTabSz="685800" rtl="0" eaLnBrk="1" latinLnBrk="0" hangingPunct="1">
              <a:lnSpc>
                <a:spcPts val="1760"/>
              </a:lnSpc>
              <a:spcBef>
                <a:spcPts val="0"/>
              </a:spcBef>
              <a:spcAft>
                <a:spcPts val="600"/>
              </a:spcAft>
              <a:buFont typeface="Arial" panose="020B0604020202020204" pitchFamily="34" charset="0"/>
              <a:buChar char="•"/>
              <a:defRPr sz="1300" kern="1200">
                <a:solidFill>
                  <a:schemeClr val="bg1">
                    <a:lumMod val="10000"/>
                  </a:schemeClr>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t>Second Step</a:t>
            </a:r>
            <a:r>
              <a:rPr lang="en-US" sz="1400" baseline="30000" dirty="0"/>
              <a:t>®</a:t>
            </a:r>
            <a:r>
              <a:rPr lang="en-US" sz="1400" dirty="0"/>
              <a:t> Outcomes Report Card</a:t>
            </a:r>
          </a:p>
        </p:txBody>
      </p:sp>
      <p:sp>
        <p:nvSpPr>
          <p:cNvPr id="4" name="Google Shape;61;p14">
            <a:extLst>
              <a:ext uri="{FF2B5EF4-FFF2-40B4-BE49-F238E27FC236}">
                <a16:creationId xmlns:a16="http://schemas.microsoft.com/office/drawing/2014/main" id="{09C776E0-57A5-3C4C-1F60-92EEC95E1F0F}"/>
              </a:ext>
            </a:extLst>
          </p:cNvPr>
          <p:cNvSpPr/>
          <p:nvPr/>
        </p:nvSpPr>
        <p:spPr>
          <a:xfrm>
            <a:off x="1421507" y="1315290"/>
            <a:ext cx="6256654" cy="3023007"/>
          </a:xfrm>
          <a:prstGeom prst="roundRect">
            <a:avLst>
              <a:gd name="adj" fmla="val 2830"/>
            </a:avLst>
          </a:prstGeom>
          <a:solidFill>
            <a:srgbClr val="E6EBEC"/>
          </a:solidFill>
          <a:ln>
            <a:noFill/>
          </a:ln>
        </p:spPr>
        <p:txBody>
          <a:bodyPr spcFirstLastPara="1" wrap="square" lIns="78518" tIns="78518" rIns="78518" bIns="78518" anchor="ctr" anchorCtr="0">
            <a:noAutofit/>
          </a:bodyPr>
          <a:lstStyle/>
          <a:p>
            <a:pPr algn="ctr"/>
            <a:endParaRPr sz="1202"/>
          </a:p>
        </p:txBody>
      </p:sp>
      <p:sp>
        <p:nvSpPr>
          <p:cNvPr id="5" name="Google Shape;62;p14">
            <a:extLst>
              <a:ext uri="{FF2B5EF4-FFF2-40B4-BE49-F238E27FC236}">
                <a16:creationId xmlns:a16="http://schemas.microsoft.com/office/drawing/2014/main" id="{789F2DE4-06B8-2C55-60A3-85692CA0E68F}"/>
              </a:ext>
            </a:extLst>
          </p:cNvPr>
          <p:cNvSpPr/>
          <p:nvPr/>
        </p:nvSpPr>
        <p:spPr>
          <a:xfrm>
            <a:off x="1537668" y="1420861"/>
            <a:ext cx="6028544" cy="2809787"/>
          </a:xfrm>
          <a:prstGeom prst="roundRect">
            <a:avLst>
              <a:gd name="adj" fmla="val 2830"/>
            </a:avLst>
          </a:prstGeom>
          <a:solidFill>
            <a:srgbClr val="FFFFFF"/>
          </a:solidFill>
          <a:ln>
            <a:noFill/>
          </a:ln>
        </p:spPr>
        <p:txBody>
          <a:bodyPr spcFirstLastPara="1" wrap="square" lIns="78518" tIns="78518" rIns="78518" bIns="78518" anchor="ctr" anchorCtr="0">
            <a:noAutofit/>
          </a:bodyPr>
          <a:lstStyle/>
          <a:p>
            <a:pPr algn="ctr"/>
            <a:endParaRPr sz="1202"/>
          </a:p>
        </p:txBody>
      </p:sp>
      <p:sp>
        <p:nvSpPr>
          <p:cNvPr id="6" name="Google Shape;64;p14">
            <a:extLst>
              <a:ext uri="{FF2B5EF4-FFF2-40B4-BE49-F238E27FC236}">
                <a16:creationId xmlns:a16="http://schemas.microsoft.com/office/drawing/2014/main" id="{0209E0BD-ECA3-7125-CF5C-ACB3382147A6}"/>
              </a:ext>
            </a:extLst>
          </p:cNvPr>
          <p:cNvSpPr/>
          <p:nvPr/>
        </p:nvSpPr>
        <p:spPr>
          <a:xfrm>
            <a:off x="3494997" y="2198807"/>
            <a:ext cx="2740699" cy="304147"/>
          </a:xfrm>
          <a:prstGeom prst="roundRect">
            <a:avLst>
              <a:gd name="adj" fmla="val 50000"/>
            </a:avLst>
          </a:prstGeom>
          <a:solidFill>
            <a:schemeClr val="tx2"/>
          </a:solidFill>
          <a:ln>
            <a:noFill/>
          </a:ln>
        </p:spPr>
        <p:txBody>
          <a:bodyPr spcFirstLastPara="1" wrap="square" lIns="78518" tIns="78518" rIns="78518" bIns="78518" anchor="ctr" anchorCtr="0">
            <a:noAutofit/>
          </a:bodyPr>
          <a:lstStyle/>
          <a:p>
            <a:pPr algn="ctr"/>
            <a:r>
              <a:rPr lang="en" sz="800" b="1">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endParaRPr lang="en-US" sz="800" b="1">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p:txBody>
      </p:sp>
      <p:sp>
        <p:nvSpPr>
          <p:cNvPr id="7" name="Google Shape;65;p14">
            <a:extLst>
              <a:ext uri="{FF2B5EF4-FFF2-40B4-BE49-F238E27FC236}">
                <a16:creationId xmlns:a16="http://schemas.microsoft.com/office/drawing/2014/main" id="{6734D84B-43CE-6523-0ACB-E18F8F8FAE8E}"/>
              </a:ext>
            </a:extLst>
          </p:cNvPr>
          <p:cNvSpPr/>
          <p:nvPr/>
        </p:nvSpPr>
        <p:spPr>
          <a:xfrm>
            <a:off x="3494997" y="2628574"/>
            <a:ext cx="841368" cy="304147"/>
          </a:xfrm>
          <a:prstGeom prst="roundRect">
            <a:avLst>
              <a:gd name="adj" fmla="val 50000"/>
            </a:avLst>
          </a:prstGeom>
          <a:solidFill>
            <a:srgbClr val="182953"/>
          </a:solidFill>
          <a:ln>
            <a:noFill/>
          </a:ln>
        </p:spPr>
        <p:txBody>
          <a:bodyPr spcFirstLastPara="1" wrap="square" lIns="78518" tIns="78518" rIns="78518" bIns="78518" anchor="ctr" anchorCtr="0">
            <a:noAutofit/>
          </a:bodyPr>
          <a:lstStyle/>
          <a:p>
            <a:pPr algn="ctr">
              <a:buClr>
                <a:srgbClr val="000000"/>
              </a:buClr>
              <a:buSzPts val="1428"/>
            </a:pPr>
            <a:r>
              <a:rPr lang="en" sz="800" b="1">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endParaRPr lang="en-US" sz="800" b="1">
              <a:solidFill>
                <a:srgbClr val="FFFFFF"/>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p:txBody>
      </p:sp>
      <p:sp>
        <p:nvSpPr>
          <p:cNvPr id="8" name="Google Shape;68;p14">
            <a:extLst>
              <a:ext uri="{FF2B5EF4-FFF2-40B4-BE49-F238E27FC236}">
                <a16:creationId xmlns:a16="http://schemas.microsoft.com/office/drawing/2014/main" id="{27655200-D22E-7F77-68B0-7C58C7691F1B}"/>
              </a:ext>
            </a:extLst>
          </p:cNvPr>
          <p:cNvSpPr/>
          <p:nvPr/>
        </p:nvSpPr>
        <p:spPr>
          <a:xfrm>
            <a:off x="1635066" y="3631041"/>
            <a:ext cx="5844461" cy="511015"/>
          </a:xfrm>
          <a:prstGeom prst="roundRect">
            <a:avLst>
              <a:gd name="adj" fmla="val 5879"/>
            </a:avLst>
          </a:prstGeom>
          <a:solidFill>
            <a:srgbClr val="DEF4F2"/>
          </a:solidFill>
          <a:ln>
            <a:noFill/>
          </a:ln>
        </p:spPr>
        <p:txBody>
          <a:bodyPr spcFirstLastPara="1" wrap="square" lIns="78518" tIns="78518" rIns="78518" bIns="78518" anchor="ctr" anchorCtr="0">
            <a:noAutofit/>
          </a:bodyPr>
          <a:lstStyle/>
          <a:p>
            <a:pPr algn="ctr"/>
            <a:endParaRPr lang="en" sz="600" b="1">
              <a:solidFill>
                <a:srgbClr val="3C6E8F"/>
              </a:solidFill>
              <a:latin typeface="Verdana" panose="020B0604030504040204" pitchFamily="34" charset="0"/>
              <a:ea typeface="Verdana" panose="020B0604030504040204" pitchFamily="34" charset="0"/>
              <a:cs typeface="Verdana" panose="020B0604030504040204" pitchFamily="34" charset="0"/>
            </a:endParaRPr>
          </a:p>
          <a:p>
            <a:pPr algn="ctr">
              <a:spcBef>
                <a:spcPts val="343"/>
              </a:spcBef>
            </a:pPr>
            <a:r>
              <a:rPr lang="en" sz="600" b="1">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r>
              <a:rPr lang="en" sz="600" b="1">
                <a:latin typeface="Verdana" panose="020B0604030504040204" pitchFamily="34" charset="0"/>
                <a:ea typeface="Verdana" panose="020B0604030504040204" pitchFamily="34" charset="0"/>
                <a:cs typeface="Verdana" panose="020B0604030504040204" pitchFamily="34" charset="0"/>
                <a:sym typeface="IBM Plex Sans"/>
              </a:rPr>
              <a:t> lesson completion </a:t>
            </a:r>
            <a:endParaRPr sz="600" b="1">
              <a:latin typeface="Verdana" panose="020B0604030504040204" pitchFamily="34" charset="0"/>
              <a:ea typeface="Verdana" panose="020B0604030504040204" pitchFamily="34" charset="0"/>
              <a:cs typeface="Verdana" panose="020B0604030504040204" pitchFamily="34" charset="0"/>
              <a:sym typeface="IBM Plex Sans"/>
            </a:endParaRPr>
          </a:p>
          <a:p>
            <a:pPr algn="ctr"/>
            <a:r>
              <a:rPr lang="en" sz="600" b="1">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a:t>
            </a:r>
            <a:r>
              <a:rPr lang="en" sz="600" b="1">
                <a:latin typeface="Verdana" panose="020B0604030504040204" pitchFamily="34" charset="0"/>
                <a:ea typeface="Verdana" panose="020B0604030504040204" pitchFamily="34" charset="0"/>
                <a:cs typeface="Verdana" panose="020B0604030504040204" pitchFamily="34" charset="0"/>
                <a:sym typeface="IBM Plex Sans"/>
              </a:rPr>
              <a:t>% METRIC</a:t>
            </a:r>
          </a:p>
          <a:p>
            <a:pPr algn="ctr"/>
            <a:r>
              <a:rPr lang="en" sz="600" b="1">
                <a:highlight>
                  <a:srgbClr val="FFFF00"/>
                </a:highlight>
                <a:latin typeface="Verdana" panose="020B0604030504040204" pitchFamily="34" charset="0"/>
                <a:ea typeface="Verdana" panose="020B0604030504040204" pitchFamily="34" charset="0"/>
                <a:cs typeface="Verdana" panose="020B0604030504040204" pitchFamily="34" charset="0"/>
              </a:rPr>
              <a:t>#</a:t>
            </a:r>
            <a:r>
              <a:rPr lang="en" sz="600" b="1">
                <a:latin typeface="Verdana" panose="020B0604030504040204" pitchFamily="34" charset="0"/>
                <a:ea typeface="Verdana" panose="020B0604030504040204" pitchFamily="34" charset="0"/>
                <a:cs typeface="Verdana" panose="020B0604030504040204" pitchFamily="34" charset="0"/>
              </a:rPr>
              <a:t> METRIC</a:t>
            </a:r>
            <a:endParaRPr lang="en" sz="600">
              <a:latin typeface="Verdana" panose="020B0604030504040204" pitchFamily="34" charset="0"/>
              <a:ea typeface="Verdana" panose="020B0604030504040204" pitchFamily="34" charset="0"/>
              <a:cs typeface="Verdana" panose="020B0604030504040204" pitchFamily="34" charset="0"/>
            </a:endParaRPr>
          </a:p>
          <a:p>
            <a:pPr algn="ctr"/>
            <a:r>
              <a:rPr lang="en" sz="600" b="1">
                <a:highlight>
                  <a:srgbClr val="FFFF00"/>
                </a:highlight>
                <a:latin typeface="Verdana" panose="020B0604030504040204" pitchFamily="34" charset="0"/>
                <a:ea typeface="Verdana" panose="020B0604030504040204" pitchFamily="34" charset="0"/>
                <a:cs typeface="Verdana" panose="020B0604030504040204" pitchFamily="34" charset="0"/>
              </a:rPr>
              <a:t>#</a:t>
            </a:r>
            <a:r>
              <a:rPr lang="en" sz="600" b="1">
                <a:latin typeface="Verdana" panose="020B0604030504040204" pitchFamily="34" charset="0"/>
                <a:ea typeface="Verdana" panose="020B0604030504040204" pitchFamily="34" charset="0"/>
                <a:cs typeface="Verdana" panose="020B0604030504040204" pitchFamily="34" charset="0"/>
              </a:rPr>
              <a:t> METRIC</a:t>
            </a:r>
            <a:endParaRPr lang="en" sz="600">
              <a:latin typeface="Verdana" panose="020B0604030504040204" pitchFamily="34" charset="0"/>
              <a:ea typeface="Verdana" panose="020B0604030504040204" pitchFamily="34" charset="0"/>
              <a:cs typeface="Verdana" panose="020B0604030504040204" pitchFamily="34" charset="0"/>
            </a:endParaRPr>
          </a:p>
          <a:p>
            <a:pPr algn="ctr"/>
            <a:endParaRPr lang="en" sz="600" b="1">
              <a:latin typeface="Verdana" panose="020B0604030504040204" pitchFamily="34" charset="0"/>
              <a:ea typeface="Verdana" panose="020B0604030504040204" pitchFamily="34" charset="0"/>
              <a:cs typeface="Verdana" panose="020B0604030504040204" pitchFamily="34" charset="0"/>
            </a:endParaRPr>
          </a:p>
          <a:p>
            <a:pPr algn="ctr"/>
            <a:endParaRPr lang="en" sz="600" b="1">
              <a:latin typeface="Verdana" panose="020B0604030504040204" pitchFamily="34" charset="0"/>
              <a:ea typeface="Verdana" panose="020B0604030504040204" pitchFamily="34" charset="0"/>
              <a:cs typeface="Verdana" panose="020B0604030504040204" pitchFamily="34" charset="0"/>
            </a:endParaRPr>
          </a:p>
        </p:txBody>
      </p:sp>
      <p:sp>
        <p:nvSpPr>
          <p:cNvPr id="9" name="Google Shape;69;p14">
            <a:extLst>
              <a:ext uri="{FF2B5EF4-FFF2-40B4-BE49-F238E27FC236}">
                <a16:creationId xmlns:a16="http://schemas.microsoft.com/office/drawing/2014/main" id="{0BE3BEFC-1AFD-92F7-AE06-18E05F1EEE8A}"/>
              </a:ext>
            </a:extLst>
          </p:cNvPr>
          <p:cNvSpPr txBox="1"/>
          <p:nvPr/>
        </p:nvSpPr>
        <p:spPr>
          <a:xfrm>
            <a:off x="2029871" y="1579750"/>
            <a:ext cx="2998985" cy="304147"/>
          </a:xfrm>
          <a:prstGeom prst="rect">
            <a:avLst/>
          </a:prstGeom>
          <a:noFill/>
          <a:ln>
            <a:noFill/>
          </a:ln>
        </p:spPr>
        <p:txBody>
          <a:bodyPr spcFirstLastPara="1" wrap="square" lIns="78518" tIns="78518" rIns="78518" bIns="78518" anchor="t" anchorCtr="0">
            <a:noAutofit/>
          </a:bodyPr>
          <a:lstStyle/>
          <a:p>
            <a:r>
              <a:rPr lang="en" sz="1000" b="1" dirty="0">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METRIC </a:t>
            </a:r>
            <a:r>
              <a:rPr lang="en"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(change from SY</a:t>
            </a:r>
            <a:r>
              <a:rPr lang="en" sz="600" dirty="0">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a:t>
            </a:r>
            <a:r>
              <a:rPr lang="en"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 to SY</a:t>
            </a:r>
            <a:r>
              <a:rPr lang="en" sz="600" dirty="0">
                <a:solidFill>
                  <a:srgbClr val="3C6E8F"/>
                </a:solidFill>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a:t>
            </a:r>
            <a:r>
              <a:rPr lang="en" sz="600" dirty="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rPr>
              <a:t>)</a:t>
            </a:r>
            <a:endParaRPr lang="en-US" sz="600" dirty="0">
              <a:solidFill>
                <a:srgbClr val="3C6E8F"/>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0" name="Google Shape;70;p14">
            <a:extLst>
              <a:ext uri="{FF2B5EF4-FFF2-40B4-BE49-F238E27FC236}">
                <a16:creationId xmlns:a16="http://schemas.microsoft.com/office/drawing/2014/main" id="{6CDDDA41-F7F4-6AB2-CD94-017A1B384495}"/>
              </a:ext>
            </a:extLst>
          </p:cNvPr>
          <p:cNvCxnSpPr/>
          <p:nvPr/>
        </p:nvCxnSpPr>
        <p:spPr>
          <a:xfrm>
            <a:off x="1631859" y="1880304"/>
            <a:ext cx="5847684" cy="0"/>
          </a:xfrm>
          <a:prstGeom prst="straightConnector1">
            <a:avLst/>
          </a:prstGeom>
          <a:noFill/>
          <a:ln w="12375" cap="flat" cmpd="sng">
            <a:solidFill>
              <a:srgbClr val="D9D9D9"/>
            </a:solidFill>
            <a:prstDash val="solid"/>
            <a:round/>
            <a:headEnd type="none" w="med" len="med"/>
            <a:tailEnd type="none" w="med" len="med"/>
          </a:ln>
        </p:spPr>
      </p:cxnSp>
      <p:pic>
        <p:nvPicPr>
          <p:cNvPr id="11" name="Google Shape;73;p14" title="ss_guidedplaybook_october (1).png">
            <a:extLst>
              <a:ext uri="{FF2B5EF4-FFF2-40B4-BE49-F238E27FC236}">
                <a16:creationId xmlns:a16="http://schemas.microsoft.com/office/drawing/2014/main" id="{981745BD-7112-BEBC-4B3D-72CE35681F33}"/>
              </a:ext>
            </a:extLst>
          </p:cNvPr>
          <p:cNvPicPr preferRelativeResize="0"/>
          <p:nvPr/>
        </p:nvPicPr>
        <p:blipFill>
          <a:blip r:embed="rId2">
            <a:alphaModFix/>
          </a:blip>
          <a:stretch>
            <a:fillRect/>
          </a:stretch>
        </p:blipFill>
        <p:spPr>
          <a:xfrm>
            <a:off x="1637120" y="1546169"/>
            <a:ext cx="413737" cy="304031"/>
          </a:xfrm>
          <a:prstGeom prst="rect">
            <a:avLst/>
          </a:prstGeom>
          <a:noFill/>
          <a:ln>
            <a:noFill/>
          </a:ln>
        </p:spPr>
      </p:pic>
      <p:sp>
        <p:nvSpPr>
          <p:cNvPr id="12" name="Google Shape;74;p14">
            <a:extLst>
              <a:ext uri="{FF2B5EF4-FFF2-40B4-BE49-F238E27FC236}">
                <a16:creationId xmlns:a16="http://schemas.microsoft.com/office/drawing/2014/main" id="{962CC8AB-8A55-4E90-C805-CA4B74476F90}"/>
              </a:ext>
            </a:extLst>
          </p:cNvPr>
          <p:cNvSpPr/>
          <p:nvPr/>
        </p:nvSpPr>
        <p:spPr>
          <a:xfrm>
            <a:off x="1541080" y="2222174"/>
            <a:ext cx="1718868" cy="679169"/>
          </a:xfrm>
          <a:prstGeom prst="rect">
            <a:avLst/>
          </a:prstGeom>
          <a:noFill/>
          <a:ln>
            <a:noFill/>
          </a:ln>
        </p:spPr>
        <p:txBody>
          <a:bodyPr spcFirstLastPara="1" wrap="square" lIns="78518" tIns="78518" rIns="78518" bIns="78518" anchor="t" anchorCtr="0">
            <a:noAutofit/>
          </a:bodyPr>
          <a:lstStyle/>
          <a:p>
            <a:pPr algn="r"/>
            <a:r>
              <a:rPr lang="en" sz="800">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SCHOOL name</a:t>
            </a:r>
            <a:endParaRPr lang="en" sz="800">
              <a:highlight>
                <a:srgbClr val="FFFF00"/>
              </a:highlight>
              <a:latin typeface="Verdana" panose="020B0604030504040204" pitchFamily="34" charset="0"/>
              <a:ea typeface="Verdana" panose="020B0604030504040204" pitchFamily="34" charset="0"/>
              <a:cs typeface="Verdana" panose="020B0604030504040204" pitchFamily="34" charset="0"/>
            </a:endParaRPr>
          </a:p>
          <a:p>
            <a:pPr algn="r"/>
            <a:endParaRPr sz="800">
              <a:latin typeface="Verdana" panose="020B0604030504040204" pitchFamily="34" charset="0"/>
              <a:ea typeface="Verdana" panose="020B0604030504040204" pitchFamily="34" charset="0"/>
              <a:cs typeface="Verdana" panose="020B0604030504040204" pitchFamily="34" charset="0"/>
              <a:sym typeface="IBM Plex Sans"/>
            </a:endParaRPr>
          </a:p>
          <a:p>
            <a:pPr algn="r"/>
            <a:endParaRPr sz="800">
              <a:latin typeface="Verdana" panose="020B0604030504040204" pitchFamily="34" charset="0"/>
              <a:ea typeface="Verdana" panose="020B0604030504040204" pitchFamily="34" charset="0"/>
              <a:cs typeface="Verdana" panose="020B0604030504040204" pitchFamily="34" charset="0"/>
              <a:sym typeface="IBM Plex Sans"/>
            </a:endParaRPr>
          </a:p>
          <a:p>
            <a:pPr algn="r">
              <a:spcBef>
                <a:spcPts val="172"/>
              </a:spcBef>
            </a:pPr>
            <a:r>
              <a:rPr lang="en" sz="800">
                <a:highlight>
                  <a:srgbClr val="FFFF00"/>
                </a:highlight>
                <a:latin typeface="Verdana" panose="020B0604030504040204" pitchFamily="34" charset="0"/>
                <a:ea typeface="Verdana" panose="020B0604030504040204" pitchFamily="34" charset="0"/>
                <a:cs typeface="Verdana" panose="020B0604030504040204" pitchFamily="34" charset="0"/>
                <a:sym typeface="IBM Plex Sans"/>
              </a:rPr>
              <a:t>XYZ </a:t>
            </a:r>
            <a:r>
              <a:rPr lang="en" sz="800">
                <a:latin typeface="Verdana" panose="020B0604030504040204" pitchFamily="34" charset="0"/>
                <a:ea typeface="Verdana" panose="020B0604030504040204" pitchFamily="34" charset="0"/>
                <a:cs typeface="Verdana" panose="020B0604030504040204" pitchFamily="34" charset="0"/>
                <a:sym typeface="IBM Plex Sans"/>
              </a:rPr>
              <a:t>state average</a:t>
            </a:r>
            <a:endParaRPr sz="800">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13" name="Google Shape;75;p14">
            <a:extLst>
              <a:ext uri="{FF2B5EF4-FFF2-40B4-BE49-F238E27FC236}">
                <a16:creationId xmlns:a16="http://schemas.microsoft.com/office/drawing/2014/main" id="{A8EE7011-E050-9C33-68D7-B8E05D330D32}"/>
              </a:ext>
            </a:extLst>
          </p:cNvPr>
          <p:cNvCxnSpPr/>
          <p:nvPr/>
        </p:nvCxnSpPr>
        <p:spPr>
          <a:xfrm>
            <a:off x="3496800" y="2180772"/>
            <a:ext cx="0" cy="763147"/>
          </a:xfrm>
          <a:prstGeom prst="straightConnector1">
            <a:avLst/>
          </a:prstGeom>
          <a:noFill/>
          <a:ln w="12375" cap="flat" cmpd="sng">
            <a:solidFill>
              <a:srgbClr val="74439A"/>
            </a:solidFill>
            <a:prstDash val="dash"/>
            <a:round/>
            <a:headEnd type="none" w="med" len="med"/>
            <a:tailEnd type="none" w="med" len="med"/>
          </a:ln>
        </p:spPr>
      </p:cxnSp>
      <p:sp>
        <p:nvSpPr>
          <p:cNvPr id="14" name="Google Shape;76;p14">
            <a:extLst>
              <a:ext uri="{FF2B5EF4-FFF2-40B4-BE49-F238E27FC236}">
                <a16:creationId xmlns:a16="http://schemas.microsoft.com/office/drawing/2014/main" id="{14E029F6-F58D-B7B8-5315-A0844D8BFDCA}"/>
              </a:ext>
            </a:extLst>
          </p:cNvPr>
          <p:cNvSpPr txBox="1"/>
          <p:nvPr/>
        </p:nvSpPr>
        <p:spPr>
          <a:xfrm>
            <a:off x="2029871" y="3215854"/>
            <a:ext cx="2998985" cy="304147"/>
          </a:xfrm>
          <a:prstGeom prst="rect">
            <a:avLst/>
          </a:prstGeom>
          <a:noFill/>
          <a:ln>
            <a:noFill/>
          </a:ln>
        </p:spPr>
        <p:txBody>
          <a:bodyPr spcFirstLastPara="1" wrap="square" lIns="78518" tIns="78518" rIns="78518" bIns="78518" anchor="t" anchorCtr="0">
            <a:noAutofit/>
          </a:bodyPr>
          <a:lstStyle/>
          <a:p>
            <a:r>
              <a:rPr lang="en" sz="1000" b="1">
                <a:solidFill>
                  <a:srgbClr val="3C6E8F"/>
                </a:solidFill>
                <a:latin typeface="Verdana" panose="020B0604030504040204" pitchFamily="34" charset="0"/>
                <a:ea typeface="Verdana" panose="020B0604030504040204" pitchFamily="34" charset="0"/>
                <a:cs typeface="Verdana" panose="020B0604030504040204" pitchFamily="34" charset="0"/>
                <a:sym typeface="Zilla Slab"/>
              </a:rPr>
              <a:t>Implementation Highlights </a:t>
            </a:r>
            <a:endParaRPr sz="1000">
              <a:solidFill>
                <a:srgbClr val="3C6E8F"/>
              </a:solidFill>
              <a:latin typeface="Verdana" panose="020B0604030504040204" pitchFamily="34" charset="0"/>
              <a:ea typeface="Verdana" panose="020B0604030504040204" pitchFamily="34" charset="0"/>
              <a:cs typeface="Verdana" panose="020B0604030504040204" pitchFamily="34" charset="0"/>
              <a:sym typeface="IBM Plex Sans"/>
            </a:endParaRPr>
          </a:p>
        </p:txBody>
      </p:sp>
      <p:cxnSp>
        <p:nvCxnSpPr>
          <p:cNvPr id="15" name="Google Shape;77;p14">
            <a:extLst>
              <a:ext uri="{FF2B5EF4-FFF2-40B4-BE49-F238E27FC236}">
                <a16:creationId xmlns:a16="http://schemas.microsoft.com/office/drawing/2014/main" id="{BFA15991-D9EF-F361-B695-7CE45B6E0A57}"/>
              </a:ext>
            </a:extLst>
          </p:cNvPr>
          <p:cNvCxnSpPr/>
          <p:nvPr/>
        </p:nvCxnSpPr>
        <p:spPr>
          <a:xfrm>
            <a:off x="1631859" y="3516407"/>
            <a:ext cx="5847684" cy="0"/>
          </a:xfrm>
          <a:prstGeom prst="straightConnector1">
            <a:avLst/>
          </a:prstGeom>
          <a:noFill/>
          <a:ln w="12375" cap="flat" cmpd="sng">
            <a:solidFill>
              <a:srgbClr val="D9D9D9"/>
            </a:solidFill>
            <a:prstDash val="solid"/>
            <a:round/>
            <a:headEnd type="none" w="med" len="med"/>
            <a:tailEnd type="none" w="med" len="med"/>
          </a:ln>
        </p:spPr>
      </p:cxnSp>
      <p:sp>
        <p:nvSpPr>
          <p:cNvPr id="16" name="Google Shape;78;p14">
            <a:extLst>
              <a:ext uri="{FF2B5EF4-FFF2-40B4-BE49-F238E27FC236}">
                <a16:creationId xmlns:a16="http://schemas.microsoft.com/office/drawing/2014/main" id="{39FCF669-8C56-F0F8-7030-D48C2031028F}"/>
              </a:ext>
            </a:extLst>
          </p:cNvPr>
          <p:cNvSpPr/>
          <p:nvPr/>
        </p:nvSpPr>
        <p:spPr>
          <a:xfrm rot="5400000">
            <a:off x="3231224" y="2300966"/>
            <a:ext cx="144179" cy="124695"/>
          </a:xfrm>
          <a:prstGeom prst="flowChartExtract">
            <a:avLst/>
          </a:prstGeom>
          <a:solidFill>
            <a:schemeClr val="tx2"/>
          </a:solidFill>
          <a:ln>
            <a:noFill/>
          </a:ln>
        </p:spPr>
        <p:txBody>
          <a:bodyPr spcFirstLastPara="1" wrap="square" lIns="78518" tIns="78518" rIns="78518" bIns="78518" anchor="t" anchorCtr="0">
            <a:noAutofit/>
          </a:bodyPr>
          <a:lstStyle/>
          <a:p>
            <a:pPr algn="ctr"/>
            <a:endParaRPr sz="1202"/>
          </a:p>
        </p:txBody>
      </p:sp>
      <p:sp>
        <p:nvSpPr>
          <p:cNvPr id="17" name="Google Shape;79;p14">
            <a:extLst>
              <a:ext uri="{FF2B5EF4-FFF2-40B4-BE49-F238E27FC236}">
                <a16:creationId xmlns:a16="http://schemas.microsoft.com/office/drawing/2014/main" id="{DDA20665-3039-3B63-8500-5A00E51AFADF}"/>
              </a:ext>
            </a:extLst>
          </p:cNvPr>
          <p:cNvSpPr/>
          <p:nvPr/>
        </p:nvSpPr>
        <p:spPr>
          <a:xfrm rot="5400000">
            <a:off x="3231224" y="2729024"/>
            <a:ext cx="144179" cy="124695"/>
          </a:xfrm>
          <a:prstGeom prst="flowChartExtract">
            <a:avLst/>
          </a:prstGeom>
          <a:solidFill>
            <a:srgbClr val="182953"/>
          </a:solidFill>
          <a:ln>
            <a:noFill/>
          </a:ln>
        </p:spPr>
        <p:txBody>
          <a:bodyPr spcFirstLastPara="1" wrap="square" lIns="78518" tIns="78518" rIns="78518" bIns="78518" anchor="t" anchorCtr="0">
            <a:noAutofit/>
          </a:bodyPr>
          <a:lstStyle/>
          <a:p>
            <a:pPr algn="ctr"/>
            <a:endParaRPr sz="1202"/>
          </a:p>
        </p:txBody>
      </p:sp>
      <p:pic>
        <p:nvPicPr>
          <p:cNvPr id="18" name="Google Shape;80;p14" title="ss_guidedplaybook_janv3.png">
            <a:extLst>
              <a:ext uri="{FF2B5EF4-FFF2-40B4-BE49-F238E27FC236}">
                <a16:creationId xmlns:a16="http://schemas.microsoft.com/office/drawing/2014/main" id="{88F1CD46-672D-4717-9C26-B3BD62066AA0}"/>
              </a:ext>
            </a:extLst>
          </p:cNvPr>
          <p:cNvPicPr preferRelativeResize="0"/>
          <p:nvPr/>
        </p:nvPicPr>
        <p:blipFill>
          <a:blip r:embed="rId3">
            <a:alphaModFix/>
          </a:blip>
          <a:stretch>
            <a:fillRect/>
          </a:stretch>
        </p:blipFill>
        <p:spPr>
          <a:xfrm>
            <a:off x="1637117" y="3178430"/>
            <a:ext cx="413727" cy="304025"/>
          </a:xfrm>
          <a:prstGeom prst="rect">
            <a:avLst/>
          </a:prstGeom>
          <a:noFill/>
          <a:ln>
            <a:noFill/>
          </a:ln>
        </p:spPr>
      </p:pic>
      <p:sp>
        <p:nvSpPr>
          <p:cNvPr id="24" name="Date Placeholder 3">
            <a:extLst>
              <a:ext uri="{FF2B5EF4-FFF2-40B4-BE49-F238E27FC236}">
                <a16:creationId xmlns:a16="http://schemas.microsoft.com/office/drawing/2014/main" id="{731B0D83-9CE8-B655-7B30-6FD70605799C}"/>
              </a:ext>
            </a:extLst>
          </p:cNvPr>
          <p:cNvSpPr txBox="1">
            <a:spLocks/>
          </p:cNvSpPr>
          <p:nvPr/>
        </p:nvSpPr>
        <p:spPr>
          <a:xfrm rot="16200000">
            <a:off x="-146320" y="4337913"/>
            <a:ext cx="644443"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50818F11-D5BB-594B-87B4-D885559F4981}" type="datetime1">
              <a:rPr kumimoji="0" lang="en-US" sz="500" b="0" i="0" u="none" strike="noStrike" kern="1200" cap="none" spc="0" normalizeH="0" baseline="0" noProof="0" smtClean="0">
                <a:ln>
                  <a:noFill/>
                </a:ln>
                <a:solidFill>
                  <a:srgbClr val="ACA39A"/>
                </a:solidFill>
                <a:effectLst/>
                <a:uLnTx/>
                <a:uFillTx/>
                <a:latin typeface="Verdana" panose="020B0604030504040204" pitchFamily="34" charset="0"/>
                <a:ea typeface="Verdana" panose="020B0604030504040204" pitchFamily="34" charset="0"/>
                <a:cs typeface="Verdana" panose="020B060403050404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9/28/26</a:t>
            </a:fld>
            <a:endParaRPr kumimoji="0" lang="en-US" sz="500" b="0" i="0" u="none" strike="noStrike" kern="1200" cap="none" spc="0" normalizeH="0" baseline="0" noProof="0" dirty="0">
              <a:ln>
                <a:noFill/>
              </a:ln>
              <a:solidFill>
                <a:srgbClr val="ACA39A"/>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Slide Number Placeholder 4">
            <a:extLst>
              <a:ext uri="{FF2B5EF4-FFF2-40B4-BE49-F238E27FC236}">
                <a16:creationId xmlns:a16="http://schemas.microsoft.com/office/drawing/2014/main" id="{3D91FF1C-2239-F8DF-83F0-EB4679A8E793}"/>
              </a:ext>
            </a:extLst>
          </p:cNvPr>
          <p:cNvSpPr txBox="1">
            <a:spLocks/>
          </p:cNvSpPr>
          <p:nvPr/>
        </p:nvSpPr>
        <p:spPr>
          <a:xfrm>
            <a:off x="-4455" y="4920266"/>
            <a:ext cx="375308"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2FA8445-7FFC-734B-ADDB-6C5B0165B567}" type="slidenum">
              <a:rPr kumimoji="0" lang="en-US" sz="600" b="1" i="0" u="none" strike="noStrike" kern="1200" cap="none" spc="0" normalizeH="0" baseline="0" noProof="0" smtClean="0">
                <a:ln>
                  <a:noFill/>
                </a:ln>
                <a:solidFill>
                  <a:srgbClr val="ACA39A"/>
                </a:solidFill>
                <a:effectLst/>
                <a:uLnTx/>
                <a:uFillTx/>
                <a:latin typeface="Verdana" panose="020B0604030504040204" pitchFamily="34" charset="0"/>
                <a:ea typeface="Verdana" panose="020B0604030504040204" pitchFamily="34" charset="0"/>
                <a:cs typeface="Verdana" panose="020B060403050404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7</a:t>
            </a:fld>
            <a:endParaRPr lang="en-US" dirty="0"/>
          </a:p>
        </p:txBody>
      </p:sp>
    </p:spTree>
    <p:extLst>
      <p:ext uri="{BB962C8B-B14F-4D97-AF65-F5344CB8AC3E}">
        <p14:creationId xmlns:p14="http://schemas.microsoft.com/office/powerpoint/2010/main" val="609009044"/>
      </p:ext>
    </p:extLst>
  </p:cSld>
  <p:clrMapOvr>
    <a:masterClrMapping/>
  </p:clrMapOvr>
</p:sld>
</file>

<file path=ppt/theme/theme1.xml><?xml version="1.0" encoding="utf-8"?>
<a:theme xmlns:a="http://schemas.openxmlformats.org/drawingml/2006/main" name="1_Office Theme">
  <a:themeElements>
    <a:clrScheme name="SSP 2026">
      <a:dk1>
        <a:srgbClr val="002857"/>
      </a:dk1>
      <a:lt1>
        <a:srgbClr val="FFFFFF"/>
      </a:lt1>
      <a:dk2>
        <a:srgbClr val="4A1465"/>
      </a:dk2>
      <a:lt2>
        <a:srgbClr val="E7EEFF"/>
      </a:lt2>
      <a:accent1>
        <a:srgbClr val="4A1566"/>
      </a:accent1>
      <a:accent2>
        <a:srgbClr val="00596F"/>
      </a:accent2>
      <a:accent3>
        <a:srgbClr val="00847C"/>
      </a:accent3>
      <a:accent4>
        <a:srgbClr val="8CACFF"/>
      </a:accent4>
      <a:accent5>
        <a:srgbClr val="52E69D"/>
      </a:accent5>
      <a:accent6>
        <a:srgbClr val="FF995A"/>
      </a:accent6>
      <a:hlink>
        <a:srgbClr val="718AD1"/>
      </a:hlink>
      <a:folHlink>
        <a:srgbClr val="44B77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SP-PPT-template-3386" id="{E1E58B96-7704-864B-A41F-1732E5EC840F}" vid="{BCEA63C6-6F2A-D74F-8E72-1825475571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47EA51F013EC43A3EE6C872F362EA0" ma:contentTypeVersion="39" ma:contentTypeDescription="Create a new document." ma:contentTypeScope="" ma:versionID="8eae6238c93e306dfeedbdcee4ff09ca">
  <xsd:schema xmlns:xsd="http://www.w3.org/2001/XMLSchema" xmlns:xs="http://www.w3.org/2001/XMLSchema" xmlns:p="http://schemas.microsoft.com/office/2006/metadata/properties" xmlns:ns1="http://schemas.microsoft.com/sharepoint/v3" xmlns:ns2="4ed7982f-76c0-4558-944e-de21a2112c5d" xmlns:ns3="b89e2394-c900-45e0-8c87-b19bfbb4fde4" targetNamespace="http://schemas.microsoft.com/office/2006/metadata/properties" ma:root="true" ma:fieldsID="89b2ba458da657c25cd2b7e90ea68520" ns1:_="" ns2:_="" ns3:_="">
    <xsd:import namespace="http://schemas.microsoft.com/sharepoint/v3"/>
    <xsd:import namespace="4ed7982f-76c0-4558-944e-de21a2112c5d"/>
    <xsd:import namespace="b89e2394-c900-45e0-8c87-b19bfbb4fde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2:_dlc_DocId" minOccurs="0"/>
                <xsd:element ref="ns2:_dlc_DocIdUrl" minOccurs="0"/>
                <xsd:element ref="ns2:_dlc_DocIdPersistId"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element ref="ns3:l75777195edb40cdb6be5d9892be4981"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2" nillable="true" ma:displayName="Unified Compliance Policy Properties" ma:hidden="true" ma:internalName="_ip_UnifiedCompliancePolicyProperties">
      <xsd:simpleType>
        <xsd:restriction base="dms:Note"/>
      </xsd:simpleType>
    </xsd:element>
    <xsd:element name="_ip_UnifiedCompliancePolicyUIAction" ma:index="3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ed7982f-76c0-4558-944e-de21a2112c5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_dlc_DocId" ma:index="17" nillable="true" ma:displayName="Document ID Value" ma:description="The value of the document ID assigned to this item."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element name="TaxCatchAll" ma:index="26" nillable="true" ma:displayName="Taxonomy Catch All Column" ma:hidden="true" ma:list="{2b627dcb-2f66-4e66-89ee-1b1a61de1806}" ma:internalName="TaxCatchAll" ma:showField="CatchAllData" ma:web="4ed7982f-76c0-4558-944e-de21a2112c5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9e2394-c900-45e0-8c87-b19bfbb4fde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46d08a6-9dad-406a-b5cc-775a86d3c21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l75777195edb40cdb6be5d9892be4981" ma:index="31" nillable="true" ma:taxonomy="true" ma:internalName="l75777195edb40cdb6be5d9892be4981" ma:taxonomyFieldName="Video_x0020_Tags" ma:displayName="Video Tags" ma:default="" ma:fieldId="{57577719-5edb-40cd-b6be-5d9892be4981}" ma:taxonomyMulti="true" ma:sspId="346d08a6-9dad-406a-b5cc-775a86d3c21c" ma:termSetId="6d85696e-1f54-406b-9b03-401135f1631e"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4ed7982f-76c0-4558-944e-de21a2112c5d">XC3KTSKCYAS6-517076087-81466</_dlc_DocId>
    <_dlc_DocIdUrl xmlns="4ed7982f-76c0-4558-944e-de21a2112c5d">
      <Url>https://cfchildren.sharepoint.com/sites/MCR/mar/_layouts/15/DocIdRedir.aspx?ID=XC3KTSKCYAS6-517076087-81466</Url>
      <Description>XC3KTSKCYAS6-517076087-81466</Description>
    </_dlc_DocIdUrl>
    <TaxCatchAll xmlns="4ed7982f-76c0-4558-944e-de21a2112c5d" xsi:nil="true"/>
    <lcf76f155ced4ddcb4097134ff3c332f xmlns="b89e2394-c900-45e0-8c87-b19bfbb4fde4">
      <Terms xmlns="http://schemas.microsoft.com/office/infopath/2007/PartnerControls"/>
    </lcf76f155ced4ddcb4097134ff3c332f>
    <l75777195edb40cdb6be5d9892be4981 xmlns="b89e2394-c900-45e0-8c87-b19bfbb4fde4">
      <Terms xmlns="http://schemas.microsoft.com/office/infopath/2007/PartnerControls"/>
    </l75777195edb40cdb6be5d9892be4981>
    <_ip_UnifiedCompliancePolicyUIAction xmlns="http://schemas.microsoft.com/sharepoint/v3" xsi:nil="true"/>
    <_ip_UnifiedCompliancePolicyProperties xmlns="http://schemas.microsoft.com/sharepoint/v3"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E2841E-591F-41BF-8A18-D632781A67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ed7982f-76c0-4558-944e-de21a2112c5d"/>
    <ds:schemaRef ds:uri="b89e2394-c900-45e0-8c87-b19bfbb4fd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1203AC3-EFC0-4AD9-AACE-31FEBA2EA238}">
  <ds:schemaRefs>
    <ds:schemaRef ds:uri="http://schemas.microsoft.com/sharepoint/events"/>
  </ds:schemaRefs>
</ds:datastoreItem>
</file>

<file path=customXml/itemProps3.xml><?xml version="1.0" encoding="utf-8"?>
<ds:datastoreItem xmlns:ds="http://schemas.openxmlformats.org/officeDocument/2006/customXml" ds:itemID="{643EFC4B-B916-455A-98D2-EF4F1FC481E3}">
  <ds:schemaRefs>
    <ds:schemaRef ds:uri="http://purl.org/dc/elements/1.1/"/>
    <ds:schemaRef ds:uri="http://schemas.microsoft.com/office/2006/documentManagement/types"/>
    <ds:schemaRef ds:uri="http://purl.org/dc/dcmitype/"/>
    <ds:schemaRef ds:uri="http://purl.org/dc/terms/"/>
    <ds:schemaRef ds:uri="http://schemas.microsoft.com/office/2006/metadata/properties"/>
    <ds:schemaRef ds:uri="http://www.w3.org/XML/1998/namespace"/>
    <ds:schemaRef ds:uri="http://schemas.microsoft.com/sharepoint/v3"/>
    <ds:schemaRef ds:uri="http://schemas.microsoft.com/office/infopath/2007/PartnerControls"/>
    <ds:schemaRef ds:uri="http://schemas.openxmlformats.org/package/2006/metadata/core-properties"/>
    <ds:schemaRef ds:uri="b89e2394-c900-45e0-8c87-b19bfbb4fde4"/>
    <ds:schemaRef ds:uri="4ed7982f-76c0-4558-944e-de21a2112c5d"/>
  </ds:schemaRefs>
</ds:datastoreItem>
</file>

<file path=customXml/itemProps4.xml><?xml version="1.0" encoding="utf-8"?>
<ds:datastoreItem xmlns:ds="http://schemas.openxmlformats.org/officeDocument/2006/customXml" ds:itemID="{93DFA19F-25BD-4029-813E-36A274EA3E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388</TotalTime>
  <Words>892</Words>
  <Application>Microsoft Macintosh PowerPoint</Application>
  <PresentationFormat>On-screen Show (16:9)</PresentationFormat>
  <Paragraphs>141</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IBM Plex Sans</vt:lpstr>
      <vt:lpstr>Segoe UI</vt:lpstr>
      <vt:lpstr>Verdana</vt:lpstr>
      <vt:lpstr>1_Office Theme</vt:lpstr>
      <vt:lpstr>Use this template to create a  Second Step® Outcomes Report Card. </vt:lpstr>
      <vt:lpstr>PowerPoint Presentation</vt:lpstr>
      <vt:lpstr>EXAMPLE School District</vt:lpstr>
      <vt:lpstr>EXAMPLE School District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Krystal Porada</dc:creator>
  <cp:lastModifiedBy>Marissa Langdon</cp:lastModifiedBy>
  <cp:revision>6</cp:revision>
  <dcterms:created xsi:type="dcterms:W3CDTF">2020-05-15T20:42:43Z</dcterms:created>
  <dcterms:modified xsi:type="dcterms:W3CDTF">2026-09-28T20:07:06Z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0x0101002A47EA51F013EC43A3EE6C872F362EA0</vt:lpwstr>
  </property>
  <property fmtid="{D5CDD505-2E9C-101B-9397-08002B2CF9AE}" pid="3" name="_dlc_DocIdItemGuid">
    <vt:lpwstr>c73f4dd5-fd83-46c5-9ee8-ec35e4af299f</vt:lpwstr>
  </property>
  <property fmtid="{D5CDD505-2E9C-101B-9397-08002B2CF9AE}" pid="4" name="MediaServiceImageTags">
    <vt:lpwstr/>
  </property>
  <property fmtid="{D5CDD505-2E9C-101B-9397-08002B2CF9AE}" pid="5" name="Video_x0020_Tags">
    <vt:lpwstr/>
  </property>
  <property fmtid="{D5CDD505-2E9C-101B-9397-08002B2CF9AE}" pid="6" name="Video Tags">
    <vt:lpwstr/>
  </property>
</Properties>
</file>